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39"/>
  </p:notesMasterIdLst>
  <p:sldIdLst>
    <p:sldId id="681" r:id="rId3"/>
    <p:sldId id="1189" r:id="rId4"/>
    <p:sldId id="1275" r:id="rId5"/>
    <p:sldId id="1192" r:id="rId6"/>
    <p:sldId id="1347" r:id="rId7"/>
    <p:sldId id="1348" r:id="rId8"/>
    <p:sldId id="1349" r:id="rId9"/>
    <p:sldId id="1350" r:id="rId10"/>
    <p:sldId id="1351" r:id="rId11"/>
    <p:sldId id="1352" r:id="rId12"/>
    <p:sldId id="1354" r:id="rId13"/>
    <p:sldId id="1357" r:id="rId14"/>
    <p:sldId id="1355" r:id="rId15"/>
    <p:sldId id="1356" r:id="rId16"/>
    <p:sldId id="1353" r:id="rId17"/>
    <p:sldId id="1358" r:id="rId18"/>
    <p:sldId id="1359" r:id="rId19"/>
    <p:sldId id="1360" r:id="rId20"/>
    <p:sldId id="1361" r:id="rId21"/>
    <p:sldId id="1362" r:id="rId22"/>
    <p:sldId id="1363" r:id="rId23"/>
    <p:sldId id="1364" r:id="rId24"/>
    <p:sldId id="1365" r:id="rId25"/>
    <p:sldId id="1366" r:id="rId26"/>
    <p:sldId id="1367" r:id="rId27"/>
    <p:sldId id="1368" r:id="rId28"/>
    <p:sldId id="1369" r:id="rId29"/>
    <p:sldId id="1370" r:id="rId30"/>
    <p:sldId id="1371" r:id="rId31"/>
    <p:sldId id="1372" r:id="rId32"/>
    <p:sldId id="1373" r:id="rId33"/>
    <p:sldId id="1374" r:id="rId34"/>
    <p:sldId id="1375" r:id="rId35"/>
    <p:sldId id="1376" r:id="rId36"/>
    <p:sldId id="1377" r:id="rId37"/>
    <p:sldId id="1378" r:id="rId38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F4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2" d="100"/>
          <a:sy n="92" d="100"/>
        </p:scale>
        <p:origin x="155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tableStyles" Target="tableStyle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CC8E63-1016-4C78-A51D-85D69DBCD8EF}" type="datetimeFigureOut">
              <a:rPr lang="zh-TW" altLang="en-US" smtClean="0"/>
              <a:t>2024/5/13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2F9955-79FE-4880-BF3F-244E954663B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899661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507933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512083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951564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137652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857637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394651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6CD33-4337-4529-948A-94F6960B23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453555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AEC2F65-5F2D-3F7C-9595-4016CEA87D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BE194D1B-375D-9E9F-5A2C-B48F3CC417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C72B491-D650-EBE9-4741-86225D419D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2024/5/13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3283D51-E3B6-6E1B-FF94-C3796008C9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28FDA9B-AEAA-410C-F604-092ABE28B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360553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4AE7DA-51E0-2F96-1AED-FA7BD8065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125F76AD-0B13-A767-B706-A93FB02292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73148A8-7837-5FA5-10DB-2BB426829D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2024/5/13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610CBA1-BEA0-9764-75C8-6EEB54C9DC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B0B921F-EDB1-16F5-DEB4-7A1F38474E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418587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949C6C9C-AB4C-0927-2F61-ED83EB15AE3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92437356-3D65-AD66-E6B2-5FB47A00C6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1" y="365125"/>
            <a:ext cx="5800725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9C213D5-39B8-E1A9-1CFD-3EBC5820E6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2024/5/13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55A8FDB-DBD3-52BE-5ABF-79DA2E684A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82DCB0B-F231-7D13-9BA3-F0486F268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386277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lbum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7"/>
          <p:cNvSpPr>
            <a:spLocks noGrp="1"/>
          </p:cNvSpPr>
          <p:nvPr>
            <p:ph type="title" hasCustomPrompt="1"/>
          </p:nvPr>
        </p:nvSpPr>
        <p:spPr>
          <a:xfrm>
            <a:off x="228603" y="3962400"/>
            <a:ext cx="8298485" cy="1066800"/>
          </a:xfrm>
        </p:spPr>
        <p:txBody>
          <a:bodyPr bIns="0"/>
          <a:lstStyle>
            <a:lvl1pPr algn="r" eaLnBrk="1" latinLnBrk="0" hangingPunct="1">
              <a:defRPr kumimoji="0" lang="en-US" dirty="0"/>
            </a:lvl1pPr>
            <a:extLst/>
          </a:lstStyle>
          <a:p>
            <a:r>
              <a:rPr kumimoji="0" lang="en-US" dirty="0"/>
              <a:t>Click to add photo album title</a:t>
            </a:r>
          </a:p>
        </p:txBody>
      </p:sp>
      <p:sp>
        <p:nvSpPr>
          <p:cNvPr id="30" name="Rectangle 7"/>
          <p:cNvSpPr>
            <a:spLocks/>
          </p:cNvSpPr>
          <p:nvPr/>
        </p:nvSpPr>
        <p:spPr>
          <a:xfrm>
            <a:off x="453736" y="5181600"/>
            <a:ext cx="8229600" cy="11430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/>
            </a:pPr>
            <a:endParaRPr kumimoji="0" lang="en-US" sz="3200" b="0" i="1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9" name="Rectangle 7"/>
          <p:cNvSpPr>
            <a:spLocks noGrp="1"/>
          </p:cNvSpPr>
          <p:nvPr>
            <p:ph type="body" sz="quarter" idx="10" hasCustomPrompt="1"/>
          </p:nvPr>
        </p:nvSpPr>
        <p:spPr>
          <a:xfrm>
            <a:off x="2133600" y="5133975"/>
            <a:ext cx="6386946" cy="1219200"/>
          </a:xfrm>
        </p:spPr>
        <p:txBody>
          <a:bodyPr vert="horz" tIns="0" anchor="t" anchorCtr="0">
            <a:noAutofit/>
          </a:bodyPr>
          <a:lstStyle>
            <a:lvl1pPr marL="0" marR="0" indent="0" algn="r" rtl="0" eaLnBrk="1" latinLnBrk="0" hangingPunct="1">
              <a:spcBef>
                <a:spcPct val="20000"/>
              </a:spcBef>
              <a:buFontTx/>
              <a:buNone/>
              <a:defRPr kumimoji="0" sz="1800" b="0" i="0" cap="none" spc="0" baseline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zh-TW" altLang="en-US" sz="2400" b="0" i="0" dirty="0">
                <a:solidFill>
                  <a:srgbClr val="000000"/>
                </a:solidFill>
                <a:latin typeface="新細明體"/>
                <a:ea typeface="+mn-ea"/>
                <a:cs typeface="新細明體"/>
              </a:rPr>
              <a:t>按一下以新增日期及其他詳細資料</a:t>
            </a:r>
            <a:endParaRPr kumimoji="0" lang="en-US" dirty="0"/>
          </a:p>
        </p:txBody>
      </p:sp>
      <p:sp>
        <p:nvSpPr>
          <p:cNvPr id="27" name="Rectangle 6"/>
          <p:cNvSpPr>
            <a:spLocks noGrp="1"/>
          </p:cNvSpPr>
          <p:nvPr>
            <p:ph type="pic" sz="quarter" idx="11"/>
          </p:nvPr>
        </p:nvSpPr>
        <p:spPr>
          <a:xfrm>
            <a:off x="6096000" y="1600200"/>
            <a:ext cx="2286000" cy="2286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/>
          <a:lstStyle/>
          <a:p>
            <a:pPr algn="ctr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6" name="Rectangle 5"/>
          <p:cNvSpPr/>
          <p:nvPr userDrawn="1"/>
        </p:nvSpPr>
        <p:spPr>
          <a:xfrm>
            <a:off x="176844" y="186904"/>
            <a:ext cx="8763000" cy="6213896"/>
          </a:xfrm>
          <a:prstGeom prst="rect">
            <a:avLst/>
          </a:prstGeom>
          <a:noFill/>
          <a:ln w="9525" cap="rnd" cmpd="sng" algn="ctr">
            <a:solidFill>
              <a:schemeClr val="bg1">
                <a:tint val="85000"/>
              </a:schemeClr>
            </a:solidFill>
            <a:prstDash val="dash"/>
          </a:ln>
          <a:effectLst>
            <a:outerShdw blurRad="25400" dist="12700" dir="5400000" algn="tl" rotWithShape="0">
              <a:schemeClr val="bg1">
                <a:alpha val="60000"/>
              </a:scheme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0" lang="en-US" sz="1800" dirty="0"/>
          </a:p>
        </p:txBody>
      </p:sp>
      <p:sp>
        <p:nvSpPr>
          <p:cNvPr id="11" name="Rectangle 10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5/13/2024</a:t>
            </a:fld>
            <a:endParaRPr kumimoji="0" lang="en-US" dirty="0"/>
          </a:p>
        </p:txBody>
      </p:sp>
      <p:sp>
        <p:nvSpPr>
          <p:cNvPr id="12" name="Rectangle 1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3" name="Rectangle 12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877458393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Landscap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9"/>
          <p:cNvSpPr>
            <a:spLocks noGrp="1" noChangeAspect="1"/>
          </p:cNvSpPr>
          <p:nvPr>
            <p:ph type="pic" sz="quarter" idx="10"/>
          </p:nvPr>
        </p:nvSpPr>
        <p:spPr>
          <a:xfrm>
            <a:off x="914400" y="294590"/>
            <a:ext cx="7467600" cy="56007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/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lang="en-US" i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Rectangle 5"/>
          <p:cNvSpPr>
            <a:spLocks noGrp="1"/>
          </p:cNvSpPr>
          <p:nvPr>
            <p:ph type="body" sz="quarter" idx="11" hasCustomPrompt="1"/>
          </p:nvPr>
        </p:nvSpPr>
        <p:spPr>
          <a:xfrm>
            <a:off x="914400" y="6019800"/>
            <a:ext cx="7467600" cy="381000"/>
          </a:xfrm>
        </p:spPr>
        <p:txBody>
          <a:bodyPr rIns="9144"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i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4" name="Rectangle 3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5/13/2024</a:t>
            </a:fld>
            <a:endParaRPr kumimoji="0" lang="en-US" dirty="0"/>
          </a:p>
        </p:txBody>
      </p:sp>
      <p:sp>
        <p:nvSpPr>
          <p:cNvPr id="6" name="Rectangle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360298147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preserve="1">
  <p:cSld name="Portrai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8"/>
          <p:cNvSpPr>
            <a:spLocks noGrp="1"/>
          </p:cNvSpPr>
          <p:nvPr>
            <p:ph type="pic" sz="quarter" idx="10"/>
          </p:nvPr>
        </p:nvSpPr>
        <p:spPr>
          <a:xfrm>
            <a:off x="419377" y="233241"/>
            <a:ext cx="4640305" cy="61722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3" name="Rectangle 6"/>
          <p:cNvSpPr>
            <a:spLocks noGrp="1"/>
          </p:cNvSpPr>
          <p:nvPr>
            <p:ph type="body" sz="quarter" idx="11" hasCustomPrompt="1"/>
          </p:nvPr>
        </p:nvSpPr>
        <p:spPr>
          <a:xfrm>
            <a:off x="5257800" y="3048000"/>
            <a:ext cx="3505200" cy="3352800"/>
          </a:xfrm>
        </p:spPr>
        <p:txBody>
          <a:bodyPr tIns="91440" bIns="91440" anchor="b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i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4" name="Rectangle 3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5/13/2024</a:t>
            </a:fld>
            <a:endParaRPr kumimoji="0" lang="en-US" dirty="0"/>
          </a:p>
        </p:txBody>
      </p:sp>
      <p:sp>
        <p:nvSpPr>
          <p:cNvPr id="5" name="Rectangle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6" name="Rectangle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934612941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andscape (Full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6"/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0" y="0"/>
            <a:ext cx="9144000" cy="6858000"/>
          </a:xfrm>
          <a:noFill/>
          <a:ln w="25400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>
              <a:buFontTx/>
              <a:buNone/>
            </a:pPr>
            <a:r>
              <a:rPr kumimoji="0" lang="en-US" i="0" dirty="0"/>
              <a:t>Click icon</a:t>
            </a:r>
            <a:r>
              <a:rPr kumimoji="0" lang="en-US" i="0" baseline="0" dirty="0"/>
              <a:t> to add </a:t>
            </a:r>
            <a:r>
              <a:rPr kumimoji="0" lang="en-US" i="0" dirty="0"/>
              <a:t>full page picture</a:t>
            </a:r>
            <a:endParaRPr kumimoji="0" lang="en-US" i="0" baseline="0" dirty="0"/>
          </a:p>
          <a:p>
            <a:pPr marL="0" marR="0" indent="0" algn="ctr">
              <a:buFontTx/>
              <a:buNone/>
            </a:pPr>
            <a:endParaRPr kumimoji="0" lang="en-US" i="0" dirty="0"/>
          </a:p>
          <a:p>
            <a:pPr algn="ctr">
              <a:buFontTx/>
              <a:buNone/>
            </a:pPr>
            <a:endParaRPr kumimoji="0" lang="en-US" i="0" dirty="0"/>
          </a:p>
          <a:p>
            <a:pPr algn="ctr">
              <a:buFontTx/>
              <a:buNone/>
            </a:pPr>
            <a:endParaRPr kumimoji="0" lang="en-US" i="0" dirty="0"/>
          </a:p>
        </p:txBody>
      </p:sp>
    </p:spTree>
    <p:extLst>
      <p:ext uri="{BB962C8B-B14F-4D97-AF65-F5344CB8AC3E}">
        <p14:creationId xmlns:p14="http://schemas.microsoft.com/office/powerpoint/2010/main" val="509255684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lbum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2"/>
          <p:cNvSpPr>
            <a:spLocks noGrp="1"/>
          </p:cNvSpPr>
          <p:nvPr>
            <p:ph type="title" hasCustomPrompt="1"/>
          </p:nvPr>
        </p:nvSpPr>
        <p:spPr>
          <a:xfrm>
            <a:off x="752670" y="4572000"/>
            <a:ext cx="7781730" cy="990600"/>
          </a:xfrm>
        </p:spPr>
        <p:txBody>
          <a:bodyPr vert="horz" bIns="0" anchor="b" anchorCtr="0"/>
          <a:lstStyle>
            <a:lvl1pPr eaLnBrk="1" latinLnBrk="0" hangingPunct="1">
              <a:defRPr kumimoji="0" baseline="0"/>
            </a:lvl1pPr>
            <a:extLst/>
          </a:lstStyle>
          <a:p>
            <a:r>
              <a:rPr kumimoji="0" lang="en-US" dirty="0"/>
              <a:t>Click to add section title</a:t>
            </a:r>
          </a:p>
        </p:txBody>
      </p:sp>
      <p:sp>
        <p:nvSpPr>
          <p:cNvPr id="27" name="Rectangle 11"/>
          <p:cNvSpPr>
            <a:spLocks noGrp="1"/>
          </p:cNvSpPr>
          <p:nvPr>
            <p:ph type="body" sz="quarter" idx="14" hasCustomPrompt="1"/>
          </p:nvPr>
        </p:nvSpPr>
        <p:spPr>
          <a:xfrm>
            <a:off x="752670" y="5600700"/>
            <a:ext cx="7772400" cy="838200"/>
          </a:xfrm>
        </p:spPr>
        <p:txBody>
          <a:bodyPr vert="horz" tIns="0"/>
          <a:lstStyle>
            <a:lvl1pPr eaLnBrk="1" latinLnBrk="0" hangingPunct="1">
              <a:buFontTx/>
              <a:buNone/>
              <a:defRPr kumimoji="0" sz="1800"/>
            </a:lvl1pPr>
            <a:extLst/>
          </a:lstStyle>
          <a:p>
            <a:pPr lvl="0"/>
            <a:r>
              <a:rPr kumimoji="0" lang="en-US" dirty="0"/>
              <a:t>Click to add subtitle</a:t>
            </a:r>
          </a:p>
        </p:txBody>
      </p:sp>
      <p:sp>
        <p:nvSpPr>
          <p:cNvPr id="7" name="Rectangle 6"/>
          <p:cNvSpPr>
            <a:spLocks noGrp="1"/>
          </p:cNvSpPr>
          <p:nvPr>
            <p:ph type="pic" sz="quarter" idx="11"/>
          </p:nvPr>
        </p:nvSpPr>
        <p:spPr>
          <a:xfrm>
            <a:off x="786338" y="2140695"/>
            <a:ext cx="2286000" cy="2286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/>
          <a:lstStyle/>
          <a:p>
            <a:pPr algn="ctr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8" name="Rectangle 6"/>
          <p:cNvSpPr>
            <a:spLocks noGrp="1"/>
          </p:cNvSpPr>
          <p:nvPr>
            <p:ph type="pic" sz="quarter" idx="15"/>
          </p:nvPr>
        </p:nvSpPr>
        <p:spPr>
          <a:xfrm>
            <a:off x="3474604" y="2140695"/>
            <a:ext cx="2286000" cy="2286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/>
          <a:lstStyle/>
          <a:p>
            <a:pPr algn="ctr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" name="Rectangle 6"/>
          <p:cNvSpPr>
            <a:spLocks noGrp="1"/>
          </p:cNvSpPr>
          <p:nvPr>
            <p:ph type="pic" sz="quarter" idx="16"/>
          </p:nvPr>
        </p:nvSpPr>
        <p:spPr>
          <a:xfrm>
            <a:off x="6162870" y="2140695"/>
            <a:ext cx="2286000" cy="2286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/>
          <a:lstStyle/>
          <a:p>
            <a:pPr algn="ctr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8" name="Rectangle 7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5/13/2024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0" name="Rectangle 9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617217459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preserve="1">
  <p:cSld name="2-Up Portrait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8"/>
          <p:cNvSpPr>
            <a:spLocks noGrp="1" noChangeAspect="1"/>
          </p:cNvSpPr>
          <p:nvPr>
            <p:ph type="pic" sz="quarter" idx="10"/>
          </p:nvPr>
        </p:nvSpPr>
        <p:spPr>
          <a:xfrm>
            <a:off x="4722049" y="609604"/>
            <a:ext cx="3431353" cy="4575141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1" name="Rectangle 8"/>
          <p:cNvSpPr>
            <a:spLocks noGrp="1" noChangeAspect="1"/>
          </p:cNvSpPr>
          <p:nvPr>
            <p:ph type="pic" sz="quarter" idx="11"/>
          </p:nvPr>
        </p:nvSpPr>
        <p:spPr>
          <a:xfrm>
            <a:off x="1066800" y="609600"/>
            <a:ext cx="3429000" cy="4572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3" name="Rectangle 7"/>
          <p:cNvSpPr>
            <a:spLocks noGrp="1"/>
          </p:cNvSpPr>
          <p:nvPr>
            <p:ph type="body" sz="quarter" idx="14" hasCustomPrompt="1"/>
          </p:nvPr>
        </p:nvSpPr>
        <p:spPr>
          <a:xfrm>
            <a:off x="1066800" y="5334000"/>
            <a:ext cx="3429000" cy="1066800"/>
          </a:xfrm>
        </p:spPr>
        <p:txBody>
          <a:bodyPr lIns="91440" rIns="9144"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9" name="Rectangle 7"/>
          <p:cNvSpPr>
            <a:spLocks noGrp="1"/>
          </p:cNvSpPr>
          <p:nvPr>
            <p:ph type="body" sz="quarter" idx="15" hasCustomPrompt="1"/>
          </p:nvPr>
        </p:nvSpPr>
        <p:spPr>
          <a:xfrm>
            <a:off x="4724400" y="5334000"/>
            <a:ext cx="3429000" cy="1066800"/>
          </a:xfrm>
        </p:spPr>
        <p:txBody>
          <a:bodyPr lIns="91440" rIns="9144"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6" name="Rectangle 5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5/13/2024</a:t>
            </a:fld>
            <a:endParaRPr kumimoji="0" lang="en-US" dirty="0"/>
          </a:p>
        </p:txBody>
      </p:sp>
      <p:sp>
        <p:nvSpPr>
          <p:cNvPr id="7" name="Rectangle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656636481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-Up Landscape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7"/>
          <p:cNvSpPr>
            <a:spLocks noGrp="1" noChangeAspect="1"/>
          </p:cNvSpPr>
          <p:nvPr>
            <p:ph type="pic" sz="quarter" idx="13"/>
          </p:nvPr>
        </p:nvSpPr>
        <p:spPr>
          <a:xfrm>
            <a:off x="4648200" y="1676400"/>
            <a:ext cx="4038600" cy="302895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5" name="Rectangle 7"/>
          <p:cNvSpPr>
            <a:spLocks noGrp="1" noChangeAspect="1"/>
          </p:cNvSpPr>
          <p:nvPr>
            <p:ph type="pic" sz="quarter" idx="14"/>
          </p:nvPr>
        </p:nvSpPr>
        <p:spPr>
          <a:xfrm>
            <a:off x="457200" y="1676400"/>
            <a:ext cx="4038600" cy="302895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8" name="Rectangle 7"/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4857750"/>
            <a:ext cx="4038600" cy="1238250"/>
          </a:xfrm>
        </p:spPr>
        <p:txBody>
          <a:bodyPr rIns="9144"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9" name="Rectangle 7"/>
          <p:cNvSpPr>
            <a:spLocks noGrp="1"/>
          </p:cNvSpPr>
          <p:nvPr>
            <p:ph type="body" sz="quarter" idx="17" hasCustomPrompt="1"/>
          </p:nvPr>
        </p:nvSpPr>
        <p:spPr>
          <a:xfrm>
            <a:off x="4648200" y="4857750"/>
            <a:ext cx="4038600" cy="1238250"/>
          </a:xfrm>
        </p:spPr>
        <p:txBody>
          <a:bodyPr rIns="9144"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6" name="Rectangle 5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5/13/2024</a:t>
            </a:fld>
            <a:endParaRPr kumimoji="0" lang="en-US" dirty="0"/>
          </a:p>
        </p:txBody>
      </p:sp>
      <p:sp>
        <p:nvSpPr>
          <p:cNvPr id="7" name="Rectangle 6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832977871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-Up Mixed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7"/>
          <p:cNvSpPr>
            <a:spLocks noGrp="1" noChangeAspect="1"/>
          </p:cNvSpPr>
          <p:nvPr>
            <p:ph type="pic" sz="quarter" idx="11"/>
          </p:nvPr>
        </p:nvSpPr>
        <p:spPr>
          <a:xfrm>
            <a:off x="5141976" y="381000"/>
            <a:ext cx="3773424" cy="2830068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2" name="Rectangle 7"/>
          <p:cNvSpPr>
            <a:spLocks noGrp="1" noChangeAspect="1"/>
          </p:cNvSpPr>
          <p:nvPr>
            <p:ph type="pic" sz="quarter" idx="12"/>
          </p:nvPr>
        </p:nvSpPr>
        <p:spPr>
          <a:xfrm>
            <a:off x="454152" y="381000"/>
            <a:ext cx="4462272" cy="5949696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1" name="Rectangle 7"/>
          <p:cNvSpPr>
            <a:spLocks noGrp="1"/>
          </p:cNvSpPr>
          <p:nvPr>
            <p:ph type="body" sz="quarter" idx="13" hasCustomPrompt="1"/>
          </p:nvPr>
        </p:nvSpPr>
        <p:spPr>
          <a:xfrm>
            <a:off x="5141978" y="3352800"/>
            <a:ext cx="3773425" cy="2971800"/>
          </a:xfrm>
        </p:spPr>
        <p:txBody>
          <a:bodyPr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i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5" name="Rectangle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5/13/2024</a:t>
            </a:fld>
            <a:endParaRPr kumimoji="0" lang="en-US" dirty="0"/>
          </a:p>
        </p:txBody>
      </p:sp>
      <p:sp>
        <p:nvSpPr>
          <p:cNvPr id="7" name="Rectangle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098775518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7B207E3-EBC2-334A-205A-BDE8DAADF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706A8FE-CD47-1523-E127-13075478D1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BF967D5-F557-4ABE-78B6-34F05B0636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2024/5/13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C226E90-8574-0569-59E7-B17EB2528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F8D0A48-9114-ECA2-DF6F-063E73060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5852787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-Up Portrait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/>
          <p:cNvSpPr>
            <a:spLocks noGrp="1" noChangeAspect="1"/>
          </p:cNvSpPr>
          <p:nvPr>
            <p:ph type="pic" sz="quarter" idx="10"/>
          </p:nvPr>
        </p:nvSpPr>
        <p:spPr>
          <a:xfrm>
            <a:off x="228600" y="1066800"/>
            <a:ext cx="2743200" cy="36576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342900" marR="0" indent="-34290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4" name="Rectangle 8"/>
          <p:cNvSpPr>
            <a:spLocks noGrp="1" noChangeAspect="1"/>
          </p:cNvSpPr>
          <p:nvPr>
            <p:ph type="pic" sz="quarter" idx="11"/>
          </p:nvPr>
        </p:nvSpPr>
        <p:spPr>
          <a:xfrm>
            <a:off x="3200400" y="1066800"/>
            <a:ext cx="2743200" cy="36576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342900" marR="0" indent="-34290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31" name="Rectangle 8"/>
          <p:cNvSpPr>
            <a:spLocks noGrp="1" noChangeAspect="1"/>
          </p:cNvSpPr>
          <p:nvPr>
            <p:ph type="pic" sz="quarter" idx="12"/>
          </p:nvPr>
        </p:nvSpPr>
        <p:spPr>
          <a:xfrm>
            <a:off x="6172200" y="1066800"/>
            <a:ext cx="2743200" cy="36576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342900" marR="0" indent="-34290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Rectangle 6"/>
          <p:cNvSpPr>
            <a:spLocks noGrp="1"/>
          </p:cNvSpPr>
          <p:nvPr>
            <p:ph type="body" sz="quarter" idx="13" hasCustomPrompt="1"/>
          </p:nvPr>
        </p:nvSpPr>
        <p:spPr>
          <a:xfrm>
            <a:off x="228600" y="4876800"/>
            <a:ext cx="2743200" cy="1447800"/>
          </a:xfrm>
        </p:spPr>
        <p:txBody>
          <a:bodyPr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6" name="Rectangle 6"/>
          <p:cNvSpPr>
            <a:spLocks noGrp="1"/>
          </p:cNvSpPr>
          <p:nvPr>
            <p:ph type="body" sz="quarter" idx="14" hasCustomPrompt="1"/>
          </p:nvPr>
        </p:nvSpPr>
        <p:spPr>
          <a:xfrm>
            <a:off x="3200400" y="4876800"/>
            <a:ext cx="2743200" cy="1447800"/>
          </a:xfrm>
        </p:spPr>
        <p:txBody>
          <a:bodyPr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4" name="Rectangle 6"/>
          <p:cNvSpPr>
            <a:spLocks noGrp="1"/>
          </p:cNvSpPr>
          <p:nvPr>
            <p:ph type="body" sz="quarter" idx="15" hasCustomPrompt="1"/>
          </p:nvPr>
        </p:nvSpPr>
        <p:spPr>
          <a:xfrm>
            <a:off x="6172200" y="4876800"/>
            <a:ext cx="2743200" cy="1447800"/>
          </a:xfrm>
        </p:spPr>
        <p:txBody>
          <a:bodyPr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8" name="Rectangle 7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5/13/2024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0" name="Rectangle 9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436463348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-Up Landscap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"/>
          <p:cNvSpPr>
            <a:spLocks noGrp="1" noChangeAspect="1"/>
          </p:cNvSpPr>
          <p:nvPr>
            <p:ph type="pic" sz="quarter" idx="11"/>
          </p:nvPr>
        </p:nvSpPr>
        <p:spPr>
          <a:xfrm>
            <a:off x="4663440" y="3403823"/>
            <a:ext cx="4023360" cy="301752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anchor="t">
            <a:normAutofit/>
          </a:bodyPr>
          <a:lstStyle>
            <a:lvl1pPr marL="342900" marR="0" indent="-34290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5" name="Rectangle 7"/>
          <p:cNvSpPr>
            <a:spLocks noGrp="1" noChangeAspect="1"/>
          </p:cNvSpPr>
          <p:nvPr>
            <p:ph type="pic" sz="quarter" idx="12"/>
          </p:nvPr>
        </p:nvSpPr>
        <p:spPr>
          <a:xfrm>
            <a:off x="457200" y="3403823"/>
            <a:ext cx="4023360" cy="301752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anchor="t">
            <a:normAutofit/>
          </a:bodyPr>
          <a:lstStyle>
            <a:lvl1pPr marL="342900" marR="0" indent="-34290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6" name="Rectangle 7"/>
          <p:cNvSpPr>
            <a:spLocks noGrp="1" noChangeAspect="1"/>
          </p:cNvSpPr>
          <p:nvPr>
            <p:ph type="pic" sz="quarter" idx="13"/>
          </p:nvPr>
        </p:nvSpPr>
        <p:spPr>
          <a:xfrm>
            <a:off x="4663440" y="228600"/>
            <a:ext cx="4023360" cy="301752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342900" marR="0" indent="-34290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7" name="Rectangle 11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28600"/>
            <a:ext cx="4023360" cy="3017520"/>
          </a:xfrm>
        </p:spPr>
        <p:txBody>
          <a:bodyPr anchor="b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i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6" name="Rectangle 5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5/13/2024</a:t>
            </a:fld>
            <a:endParaRPr kumimoji="0" lang="en-US" dirty="0"/>
          </a:p>
        </p:txBody>
      </p:sp>
      <p:sp>
        <p:nvSpPr>
          <p:cNvPr id="7" name="Rectangle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277909292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-Up Mix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spect="1"/>
          </p:cNvSpPr>
          <p:nvPr>
            <p:ph type="pic" sz="quarter" idx="11"/>
          </p:nvPr>
        </p:nvSpPr>
        <p:spPr>
          <a:xfrm>
            <a:off x="5067300" y="3436620"/>
            <a:ext cx="3649900" cy="2889504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9" name="Rectangle 7"/>
          <p:cNvSpPr>
            <a:spLocks noGrp="1" noChangeAspect="1"/>
          </p:cNvSpPr>
          <p:nvPr>
            <p:ph type="pic" sz="quarter" idx="12"/>
          </p:nvPr>
        </p:nvSpPr>
        <p:spPr>
          <a:xfrm>
            <a:off x="426720" y="384048"/>
            <a:ext cx="4457700" cy="59436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0" name="Rectangle 7"/>
          <p:cNvSpPr>
            <a:spLocks noGrp="1" noChangeAspect="1"/>
          </p:cNvSpPr>
          <p:nvPr>
            <p:ph type="pic" sz="quarter" idx="13"/>
          </p:nvPr>
        </p:nvSpPr>
        <p:spPr>
          <a:xfrm>
            <a:off x="5067300" y="389334"/>
            <a:ext cx="3657600" cy="2887269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5" name="Rectangle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5/13/2024</a:t>
            </a:fld>
            <a:endParaRPr kumimoji="0" lang="en-US" dirty="0"/>
          </a:p>
        </p:txBody>
      </p:sp>
      <p:sp>
        <p:nvSpPr>
          <p:cNvPr id="6" name="Rectangle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557200878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4-Up Portrait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7"/>
          <p:cNvSpPr>
            <a:spLocks noGrp="1"/>
          </p:cNvSpPr>
          <p:nvPr>
            <p:ph type="pic" sz="quarter" idx="14"/>
          </p:nvPr>
        </p:nvSpPr>
        <p:spPr>
          <a:xfrm>
            <a:off x="2229297" y="228600"/>
            <a:ext cx="2285214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3" name="Rectangle 7"/>
          <p:cNvSpPr>
            <a:spLocks noGrp="1"/>
          </p:cNvSpPr>
          <p:nvPr>
            <p:ph type="pic" sz="quarter" idx="26"/>
          </p:nvPr>
        </p:nvSpPr>
        <p:spPr>
          <a:xfrm>
            <a:off x="2229297" y="3365392"/>
            <a:ext cx="2285214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0" name="Rectangle 7"/>
          <p:cNvSpPr>
            <a:spLocks noGrp="1" noChangeAspect="1"/>
          </p:cNvSpPr>
          <p:nvPr>
            <p:ph type="pic" sz="quarter" idx="25"/>
          </p:nvPr>
        </p:nvSpPr>
        <p:spPr>
          <a:xfrm>
            <a:off x="4672217" y="228600"/>
            <a:ext cx="2286000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7" name="Rectangle 7"/>
          <p:cNvSpPr>
            <a:spLocks noGrp="1"/>
          </p:cNvSpPr>
          <p:nvPr>
            <p:ph type="pic" sz="quarter" idx="27"/>
          </p:nvPr>
        </p:nvSpPr>
        <p:spPr>
          <a:xfrm>
            <a:off x="4667697" y="3365392"/>
            <a:ext cx="2285214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6" name="Rectangle 7"/>
          <p:cNvSpPr>
            <a:spLocks noGrp="1"/>
          </p:cNvSpPr>
          <p:nvPr>
            <p:ph type="body" sz="quarter" idx="16" hasCustomPrompt="1"/>
          </p:nvPr>
        </p:nvSpPr>
        <p:spPr>
          <a:xfrm>
            <a:off x="400497" y="1295400"/>
            <a:ext cx="1676400" cy="1905000"/>
          </a:xfrm>
        </p:spPr>
        <p:txBody>
          <a:bodyPr anchor="b" anchorCtr="0">
            <a:noAutofit/>
          </a:bodyPr>
          <a:lstStyle>
            <a:lvl1pPr marL="0" marR="0" indent="0" algn="r" rtl="0" eaLnBrk="1" latinLnBrk="0" hangingPunct="1">
              <a:spcBef>
                <a:spcPct val="20000"/>
              </a:spcBef>
              <a:buFontTx/>
              <a:buNone/>
              <a:defRPr kumimoji="0" sz="16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4" name="Rectangle 7"/>
          <p:cNvSpPr>
            <a:spLocks noGrp="1"/>
          </p:cNvSpPr>
          <p:nvPr>
            <p:ph type="body" sz="quarter" idx="29" hasCustomPrompt="1"/>
          </p:nvPr>
        </p:nvSpPr>
        <p:spPr>
          <a:xfrm>
            <a:off x="7086600" y="1295400"/>
            <a:ext cx="1676400" cy="1905000"/>
          </a:xfrm>
        </p:spPr>
        <p:txBody>
          <a:bodyPr anchor="b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4" name="Rectangle 7"/>
          <p:cNvSpPr>
            <a:spLocks noGrp="1"/>
          </p:cNvSpPr>
          <p:nvPr>
            <p:ph type="body" sz="quarter" idx="28" hasCustomPrompt="1"/>
          </p:nvPr>
        </p:nvSpPr>
        <p:spPr>
          <a:xfrm>
            <a:off x="400497" y="3352800"/>
            <a:ext cx="1676400" cy="1905000"/>
          </a:xfrm>
        </p:spPr>
        <p:txBody>
          <a:bodyPr anchor="t" anchorCtr="0"/>
          <a:lstStyle>
            <a:lvl1pPr marL="0" marR="0" indent="0" algn="r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3" name="Rectangle 7"/>
          <p:cNvSpPr>
            <a:spLocks noGrp="1"/>
          </p:cNvSpPr>
          <p:nvPr>
            <p:ph type="body" sz="quarter" idx="30" hasCustomPrompt="1"/>
          </p:nvPr>
        </p:nvSpPr>
        <p:spPr>
          <a:xfrm>
            <a:off x="7086600" y="3352800"/>
            <a:ext cx="1676400" cy="1905000"/>
          </a:xfrm>
        </p:spPr>
        <p:txBody>
          <a:bodyPr anchor="t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1" name="Rectangle 10"/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5/13/2024</a:t>
            </a:fld>
            <a:endParaRPr kumimoji="0" lang="en-US" dirty="0"/>
          </a:p>
        </p:txBody>
      </p:sp>
      <p:sp>
        <p:nvSpPr>
          <p:cNvPr id="12" name="Rectangle 11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5" name="Rectangle 14"/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370721424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4-Up landscap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7"/>
          <p:cNvSpPr>
            <a:spLocks noGrp="1"/>
          </p:cNvSpPr>
          <p:nvPr>
            <p:ph type="pic" sz="quarter" idx="14"/>
          </p:nvPr>
        </p:nvSpPr>
        <p:spPr>
          <a:xfrm>
            <a:off x="926823" y="533400"/>
            <a:ext cx="3653297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8" name="Rectangle 7"/>
          <p:cNvSpPr>
            <a:spLocks noGrp="1"/>
          </p:cNvSpPr>
          <p:nvPr>
            <p:ph type="body" sz="quarter" idx="16" hasCustomPrompt="1"/>
          </p:nvPr>
        </p:nvSpPr>
        <p:spPr>
          <a:xfrm>
            <a:off x="926821" y="6172200"/>
            <a:ext cx="3657600" cy="304800"/>
          </a:xfrm>
        </p:spPr>
        <p:txBody>
          <a:bodyPr lIns="9144" anchor="t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9" name="Rectangle 7"/>
          <p:cNvSpPr>
            <a:spLocks noGrp="1"/>
          </p:cNvSpPr>
          <p:nvPr>
            <p:ph type="pic" sz="quarter" idx="17"/>
          </p:nvPr>
        </p:nvSpPr>
        <p:spPr>
          <a:xfrm>
            <a:off x="4660621" y="533400"/>
            <a:ext cx="36576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6" name="Rectangle 7"/>
          <p:cNvSpPr>
            <a:spLocks noGrp="1"/>
          </p:cNvSpPr>
          <p:nvPr>
            <p:ph type="pic" sz="quarter" idx="18"/>
          </p:nvPr>
        </p:nvSpPr>
        <p:spPr>
          <a:xfrm>
            <a:off x="926821" y="3352800"/>
            <a:ext cx="36576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4" name="Rectangle 7"/>
          <p:cNvSpPr>
            <a:spLocks noGrp="1"/>
          </p:cNvSpPr>
          <p:nvPr>
            <p:ph type="pic" sz="quarter" idx="19"/>
          </p:nvPr>
        </p:nvSpPr>
        <p:spPr>
          <a:xfrm>
            <a:off x="4660621" y="3352800"/>
            <a:ext cx="36576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4" name="Rectangle 7"/>
          <p:cNvSpPr>
            <a:spLocks noGrp="1"/>
          </p:cNvSpPr>
          <p:nvPr>
            <p:ph type="body" sz="quarter" idx="22" hasCustomPrompt="1"/>
          </p:nvPr>
        </p:nvSpPr>
        <p:spPr>
          <a:xfrm>
            <a:off x="926821" y="152400"/>
            <a:ext cx="3657600" cy="304800"/>
          </a:xfrm>
        </p:spPr>
        <p:txBody>
          <a:bodyPr lIns="9144" anchor="t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8" name="Rectangle 7"/>
          <p:cNvSpPr>
            <a:spLocks noGrp="1"/>
          </p:cNvSpPr>
          <p:nvPr>
            <p:ph type="body" sz="quarter" idx="23" hasCustomPrompt="1"/>
          </p:nvPr>
        </p:nvSpPr>
        <p:spPr>
          <a:xfrm>
            <a:off x="4660621" y="6172200"/>
            <a:ext cx="3657600" cy="304800"/>
          </a:xfrm>
        </p:spPr>
        <p:txBody>
          <a:bodyPr lIns="9144" anchor="t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6" name="Rectangle 7"/>
          <p:cNvSpPr>
            <a:spLocks noGrp="1"/>
          </p:cNvSpPr>
          <p:nvPr>
            <p:ph type="body" sz="quarter" idx="24" hasCustomPrompt="1"/>
          </p:nvPr>
        </p:nvSpPr>
        <p:spPr>
          <a:xfrm>
            <a:off x="4660621" y="152400"/>
            <a:ext cx="3657600" cy="304800"/>
          </a:xfrm>
        </p:spPr>
        <p:txBody>
          <a:bodyPr lIns="9144" anchor="t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10" name="Rectangle 9"/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5/13/2024</a:t>
            </a:fld>
            <a:endParaRPr kumimoji="0" lang="en-US" dirty="0"/>
          </a:p>
        </p:txBody>
      </p:sp>
      <p:sp>
        <p:nvSpPr>
          <p:cNvPr id="11" name="Rectangle 10"/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2" name="Rectangle 11"/>
          <p:cNvSpPr>
            <a:spLocks noGrp="1"/>
          </p:cNvSpPr>
          <p:nvPr>
            <p:ph type="ftr" sz="quarter" idx="27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4111706700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4-Up Portrait with Larg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7"/>
          <p:cNvSpPr>
            <a:spLocks noGrp="1"/>
          </p:cNvSpPr>
          <p:nvPr>
            <p:ph type="pic" sz="quarter" idx="14"/>
          </p:nvPr>
        </p:nvSpPr>
        <p:spPr>
          <a:xfrm>
            <a:off x="152402" y="1524004"/>
            <a:ext cx="2106985" cy="2809311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30" name="Rectangle 7"/>
          <p:cNvSpPr>
            <a:spLocks noGrp="1"/>
          </p:cNvSpPr>
          <p:nvPr>
            <p:ph type="pic" sz="quarter" idx="31"/>
          </p:nvPr>
        </p:nvSpPr>
        <p:spPr>
          <a:xfrm>
            <a:off x="4546602" y="1524004"/>
            <a:ext cx="2106985" cy="2809311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Rectangle 7"/>
          <p:cNvSpPr>
            <a:spLocks noGrp="1"/>
          </p:cNvSpPr>
          <p:nvPr>
            <p:ph type="pic" sz="quarter" idx="30"/>
          </p:nvPr>
        </p:nvSpPr>
        <p:spPr>
          <a:xfrm>
            <a:off x="2349062" y="1524004"/>
            <a:ext cx="2106985" cy="2809311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9" name="Rectangle 7"/>
          <p:cNvSpPr>
            <a:spLocks noGrp="1"/>
          </p:cNvSpPr>
          <p:nvPr>
            <p:ph type="pic" sz="quarter" idx="32"/>
          </p:nvPr>
        </p:nvSpPr>
        <p:spPr>
          <a:xfrm>
            <a:off x="6740168" y="1524004"/>
            <a:ext cx="2106985" cy="2809311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4" name="Rectangle 7"/>
          <p:cNvSpPr>
            <a:spLocks noGrp="1"/>
          </p:cNvSpPr>
          <p:nvPr>
            <p:ph type="body" sz="quarter" idx="29" hasCustomPrompt="1"/>
          </p:nvPr>
        </p:nvSpPr>
        <p:spPr>
          <a:xfrm>
            <a:off x="152400" y="4495800"/>
            <a:ext cx="8763000" cy="1905000"/>
          </a:xfrm>
        </p:spPr>
        <p:txBody>
          <a:bodyPr anchor="t" anchorCtr="0"/>
          <a:lstStyle>
            <a:lvl1pPr marL="0" marR="0" indent="0" algn="l" eaLnBrk="1" latinLnBrk="0" hangingPunct="1">
              <a:buFontTx/>
              <a:buNone/>
              <a:defRPr kumimoji="0" sz="2400" baseline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8" name="Rectangle 7"/>
          <p:cNvSpPr>
            <a:spLocks noGrp="1"/>
          </p:cNvSpPr>
          <p:nvPr>
            <p:ph type="dt" sz="half" idx="33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5/13/2024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0" name="Rectangle 9"/>
          <p:cNvSpPr>
            <a:spLocks noGrp="1"/>
          </p:cNvSpPr>
          <p:nvPr>
            <p:ph type="ftr" sz="quarter" idx="35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722156049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4-Up: 1 Portrait with  3 Landsca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7"/>
          <p:cNvSpPr>
            <a:spLocks noGrp="1"/>
          </p:cNvSpPr>
          <p:nvPr>
            <p:ph type="pic" sz="quarter" idx="14"/>
          </p:nvPr>
        </p:nvSpPr>
        <p:spPr>
          <a:xfrm>
            <a:off x="685800" y="257665"/>
            <a:ext cx="4617720" cy="6172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4" name="Rectangle 7"/>
          <p:cNvSpPr>
            <a:spLocks noGrp="1" noChangeAspect="1"/>
          </p:cNvSpPr>
          <p:nvPr>
            <p:ph type="pic" sz="quarter" idx="18"/>
          </p:nvPr>
        </p:nvSpPr>
        <p:spPr>
          <a:xfrm>
            <a:off x="5788849" y="257665"/>
            <a:ext cx="2438402" cy="1828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6" name="Rectangle 7"/>
          <p:cNvSpPr>
            <a:spLocks noGrp="1" noChangeAspect="1"/>
          </p:cNvSpPr>
          <p:nvPr>
            <p:ph type="pic" sz="quarter" idx="22"/>
          </p:nvPr>
        </p:nvSpPr>
        <p:spPr>
          <a:xfrm>
            <a:off x="5788849" y="2432657"/>
            <a:ext cx="2438402" cy="1828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14" name="Rectangle 7"/>
          <p:cNvSpPr>
            <a:spLocks noGrp="1" noChangeAspect="1"/>
          </p:cNvSpPr>
          <p:nvPr>
            <p:ph type="pic" sz="quarter" idx="23"/>
          </p:nvPr>
        </p:nvSpPr>
        <p:spPr>
          <a:xfrm>
            <a:off x="5788849" y="4607649"/>
            <a:ext cx="2438402" cy="1828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Rectangle 6"/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5/13/2024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814791300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5-up: 3 Landscape with 2 Portra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7"/>
          <p:cNvSpPr>
            <a:spLocks noGrp="1"/>
          </p:cNvSpPr>
          <p:nvPr>
            <p:ph type="pic" sz="quarter" idx="14"/>
          </p:nvPr>
        </p:nvSpPr>
        <p:spPr>
          <a:xfrm>
            <a:off x="609600" y="3429000"/>
            <a:ext cx="2070154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7" name="Rectangle 7"/>
          <p:cNvSpPr>
            <a:spLocks noGrp="1"/>
          </p:cNvSpPr>
          <p:nvPr>
            <p:ph type="pic" sz="quarter" idx="17"/>
          </p:nvPr>
        </p:nvSpPr>
        <p:spPr>
          <a:xfrm>
            <a:off x="3033848" y="228600"/>
            <a:ext cx="5562600" cy="417195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31" name="Rectangle 7"/>
          <p:cNvSpPr>
            <a:spLocks noGrp="1"/>
          </p:cNvSpPr>
          <p:nvPr>
            <p:ph type="pic" sz="quarter" idx="26"/>
          </p:nvPr>
        </p:nvSpPr>
        <p:spPr>
          <a:xfrm>
            <a:off x="609600" y="228600"/>
            <a:ext cx="2070154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6" name="Rectangle 7"/>
          <p:cNvSpPr>
            <a:spLocks noGrp="1" noChangeAspect="1"/>
          </p:cNvSpPr>
          <p:nvPr>
            <p:ph type="pic" sz="quarter" idx="27"/>
          </p:nvPr>
        </p:nvSpPr>
        <p:spPr>
          <a:xfrm>
            <a:off x="5943602" y="4495800"/>
            <a:ext cx="2666999" cy="187452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3" name="Rectangle 7"/>
          <p:cNvSpPr>
            <a:spLocks noGrp="1" noChangeAspect="1"/>
          </p:cNvSpPr>
          <p:nvPr>
            <p:ph type="pic" sz="quarter" idx="28"/>
          </p:nvPr>
        </p:nvSpPr>
        <p:spPr>
          <a:xfrm>
            <a:off x="3033849" y="4495800"/>
            <a:ext cx="2757352" cy="187452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Rectangle 6"/>
          <p:cNvSpPr>
            <a:spLocks noGrp="1"/>
          </p:cNvSpPr>
          <p:nvPr>
            <p:ph type="dt" sz="half" idx="29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5/13/2024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0" name="Rectangle 9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881272784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5-Up: 3 Portrait with 2 Landsca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7"/>
          <p:cNvSpPr>
            <a:spLocks noGrp="1"/>
          </p:cNvSpPr>
          <p:nvPr>
            <p:ph type="pic" sz="quarter" idx="26"/>
          </p:nvPr>
        </p:nvSpPr>
        <p:spPr>
          <a:xfrm>
            <a:off x="512134" y="3124200"/>
            <a:ext cx="2606040" cy="32766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3" name="Rectangle 7"/>
          <p:cNvSpPr>
            <a:spLocks noGrp="1"/>
          </p:cNvSpPr>
          <p:nvPr>
            <p:ph type="pic" sz="quarter" idx="29"/>
          </p:nvPr>
        </p:nvSpPr>
        <p:spPr>
          <a:xfrm>
            <a:off x="512134" y="228600"/>
            <a:ext cx="39624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30" name="Rectangle 7"/>
          <p:cNvSpPr>
            <a:spLocks noGrp="1"/>
          </p:cNvSpPr>
          <p:nvPr>
            <p:ph type="pic" sz="quarter" idx="30"/>
          </p:nvPr>
        </p:nvSpPr>
        <p:spPr>
          <a:xfrm>
            <a:off x="4718374" y="228600"/>
            <a:ext cx="39624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22" name="Rectangle 7"/>
          <p:cNvSpPr>
            <a:spLocks noGrp="1"/>
          </p:cNvSpPr>
          <p:nvPr>
            <p:ph type="pic" sz="quarter" idx="27"/>
          </p:nvPr>
        </p:nvSpPr>
        <p:spPr>
          <a:xfrm>
            <a:off x="3293434" y="3124200"/>
            <a:ext cx="2606040" cy="32766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31" name="Rectangle 7"/>
          <p:cNvSpPr>
            <a:spLocks noGrp="1"/>
          </p:cNvSpPr>
          <p:nvPr>
            <p:ph type="pic" sz="quarter" idx="28"/>
          </p:nvPr>
        </p:nvSpPr>
        <p:spPr>
          <a:xfrm>
            <a:off x="6074734" y="3124200"/>
            <a:ext cx="2606040" cy="32766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Rectangle 6"/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5/13/2024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355783754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W¥ل云玗İαЂôÁûÂÚ丫:Pïçtúrê Plå¢éhõlðér 表¥鷗字㌍ 表_W 3"/>
          <p:cNvSpPr>
            <a:spLocks noGrp="1" noChangeAspect="1"/>
          </p:cNvSpPr>
          <p:nvPr>
            <p:ph type="pic" sz="quarter" idx="10"/>
          </p:nvPr>
        </p:nvSpPr>
        <p:spPr>
          <a:xfrm>
            <a:off x="3050275" y="1600200"/>
            <a:ext cx="3198127" cy="32004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W¥ل云玗İαЂÕØÚáÛ丫:Téxt Plàçèhòlðêr 表¥鷗字㌍_W 6"/>
          <p:cNvSpPr>
            <a:spLocks noGrp="1"/>
          </p:cNvSpPr>
          <p:nvPr>
            <p:ph type="body" sz="quarter" idx="15" hasCustomPrompt="1"/>
          </p:nvPr>
        </p:nvSpPr>
        <p:spPr>
          <a:xfrm>
            <a:off x="3048000" y="4876800"/>
            <a:ext cx="3200400" cy="1295400"/>
          </a:xfrm>
        </p:spPr>
        <p:txBody>
          <a:bodyPr tIns="91440" rIns="9144" bIns="91440" anchor="t"/>
          <a:lstStyle>
            <a:lvl1pPr marL="0" marR="0" indent="0" algn="l" eaLnBrk="1" latinLnBrk="0" hangingPunct="1">
              <a:buFontTx/>
              <a:buNone/>
              <a:defRPr kumimoji="0" sz="1800" i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5" name="Rectangle 4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5/13/2024</a:t>
            </a:fld>
            <a:endParaRPr kumimoji="0" lang="en-US" dirty="0"/>
          </a:p>
        </p:txBody>
      </p:sp>
      <p:sp>
        <p:nvSpPr>
          <p:cNvPr id="6" name="Rectangle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800612872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C49A45A-C02E-2553-C1FF-4B755E6C6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41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F3F12AC-FE9C-0AEA-6CA0-428BCA2451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6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4ECCA9E-E67C-168C-88FD-AD6CB4023B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2024/5/13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4C981C8-8D45-0A47-3806-BE0A87C91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A6214E5-6E9B-47B5-6DE2-EDD9AFC7B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2519323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-Up Squa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W¥ل云玗İαЂôÁûÂÚ丫:Pïçtúrê Plå¢éhõlðér 表¥鷗字㌍ 表_W 3"/>
          <p:cNvSpPr>
            <a:spLocks noGrp="1" noChangeAspect="1"/>
          </p:cNvSpPr>
          <p:nvPr>
            <p:ph type="pic" sz="quarter" idx="10"/>
          </p:nvPr>
        </p:nvSpPr>
        <p:spPr>
          <a:xfrm>
            <a:off x="4955275" y="1371600"/>
            <a:ext cx="3198127" cy="32004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6" name="W¥ل云玗İαЂôÁûÂÚ丫:Pïçtúrê Plå¢éhõlðér 表¥鷗字㌍ 表_W 5"/>
          <p:cNvSpPr>
            <a:spLocks noGrp="1" noChangeAspect="1"/>
          </p:cNvSpPr>
          <p:nvPr>
            <p:ph type="pic" sz="quarter" idx="14"/>
          </p:nvPr>
        </p:nvSpPr>
        <p:spPr>
          <a:xfrm>
            <a:off x="1143002" y="1371600"/>
            <a:ext cx="3198127" cy="32004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7" name="W¥ل云玗İαЂÕØÚáÛ丫:Téxt Plàçèhòlðêr 表¥鷗字㌍_W 6"/>
          <p:cNvSpPr>
            <a:spLocks noGrp="1"/>
          </p:cNvSpPr>
          <p:nvPr>
            <p:ph type="body" sz="quarter" idx="15" hasCustomPrompt="1"/>
          </p:nvPr>
        </p:nvSpPr>
        <p:spPr>
          <a:xfrm>
            <a:off x="4953000" y="4648200"/>
            <a:ext cx="3200400" cy="1295400"/>
          </a:xfrm>
        </p:spPr>
        <p:txBody>
          <a:bodyPr tIns="91440" rIns="9144" bIns="91440" anchor="t"/>
          <a:lstStyle>
            <a:lvl1pPr marL="0" marR="0" indent="0" algn="l" eaLnBrk="1" latinLnBrk="0" hangingPunct="1">
              <a:buFontTx/>
              <a:buNone/>
              <a:defRPr kumimoji="0" sz="1800" i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8" name="W¥ل云玗İαЂÕØÚáÛ丫:Téxt Plàçèhòlðêr 表¥鷗字㌍_W 7"/>
          <p:cNvSpPr>
            <a:spLocks noGrp="1"/>
          </p:cNvSpPr>
          <p:nvPr>
            <p:ph type="body" sz="quarter" idx="16" hasCustomPrompt="1"/>
          </p:nvPr>
        </p:nvSpPr>
        <p:spPr>
          <a:xfrm>
            <a:off x="1143000" y="4648200"/>
            <a:ext cx="3200400" cy="1295400"/>
          </a:xfrm>
        </p:spPr>
        <p:txBody>
          <a:bodyPr tIns="91440" rIns="9144" bIns="91440" anchor="t"/>
          <a:lstStyle>
            <a:lvl1pPr marL="0" marR="0" indent="0" algn="l" eaLnBrk="1" latinLnBrk="0" hangingPunct="1">
              <a:buFontTx/>
              <a:buNone/>
              <a:defRPr kumimoji="0" sz="1800" i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9" name="Rectangle 8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5/13/2024</a:t>
            </a:fld>
            <a:endParaRPr kumimoji="0" lang="en-US" dirty="0"/>
          </a:p>
        </p:txBody>
      </p:sp>
      <p:sp>
        <p:nvSpPr>
          <p:cNvPr id="10" name="Rectangle 9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11" name="Rectangle 10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473317538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W¥ل云玗İαЂôÁûÂÚ丫:Pïçtúrê Plå¢éhõlðér 表¥鷗字㌍ 表_W 2"/>
          <p:cNvSpPr>
            <a:spLocks noGrp="1"/>
          </p:cNvSpPr>
          <p:nvPr>
            <p:ph type="pic" sz="quarter" idx="30"/>
          </p:nvPr>
        </p:nvSpPr>
        <p:spPr>
          <a:xfrm>
            <a:off x="457200" y="2057400"/>
            <a:ext cx="82296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0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/>
              <a:t>將圖片拖曳至版面配置區或按一下圖示以新增</a:t>
            </a:r>
            <a:endParaRPr/>
          </a:p>
        </p:txBody>
      </p:sp>
      <p:sp>
        <p:nvSpPr>
          <p:cNvPr id="4" name="W¥ل云玗İαЂÕØÚáÛ丫:Téxt Plàçèhòlðêr 表¥鷗字㌍_W 3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4876800"/>
            <a:ext cx="8229600" cy="1447800"/>
          </a:xfrm>
        </p:spPr>
        <p:txBody>
          <a:bodyPr tIns="91440" rIns="9144" bIns="91440" anchor="t"/>
          <a:lstStyle>
            <a:lvl1pPr marL="0" marR="0" indent="0" algn="l" eaLnBrk="1" latinLnBrk="0" hangingPunct="1">
              <a:buFontTx/>
              <a:buNone/>
              <a:defRPr kumimoji="0" sz="1800" i="0"/>
            </a:lvl1pPr>
            <a:extLst/>
          </a:lstStyle>
          <a:p>
            <a:pPr lvl="0"/>
            <a:r>
              <a:rPr kumimoji="0" lang="en-US" dirty="0"/>
              <a:t>Click to add caption</a:t>
            </a:r>
          </a:p>
        </p:txBody>
      </p:sp>
      <p:sp>
        <p:nvSpPr>
          <p:cNvPr id="5" name="Rectangle 4"/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5/13/2024</a:t>
            </a:fld>
            <a:endParaRPr kumimoji="0" lang="en-US" dirty="0"/>
          </a:p>
        </p:txBody>
      </p:sp>
      <p:sp>
        <p:nvSpPr>
          <p:cNvPr id="6" name="Rectangle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dirty="0"/>
          </a:p>
        </p:txBody>
      </p:sp>
      <p:sp>
        <p:nvSpPr>
          <p:cNvPr id="7" name="Rectangle 6"/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245547852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3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eaLnBrk="1" latinLnBrk="0" hangingPunct="1"/>
            <a:r>
              <a:rPr lang="zh-TW" altLang="en-US"/>
              <a:t>按一下以編輯母片標題樣式</a:t>
            </a:r>
            <a:endParaRPr/>
          </a:p>
        </p:txBody>
      </p:sp>
      <p:sp>
        <p:nvSpPr>
          <p:cNvPr id="14" name="Rectangle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zh-TW" altLang="en-US"/>
              <a:t>按一下以編輯母片文字樣式</a:t>
            </a:r>
          </a:p>
          <a:p>
            <a:pPr lvl="1" eaLnBrk="1" latinLnBrk="0" hangingPunct="1"/>
            <a:r>
              <a:rPr lang="zh-TW" altLang="en-US"/>
              <a:t>第二層</a:t>
            </a:r>
          </a:p>
          <a:p>
            <a:pPr lvl="2" eaLnBrk="1" latinLnBrk="0" hangingPunct="1"/>
            <a:r>
              <a:rPr lang="zh-TW" altLang="en-US"/>
              <a:t>第三層</a:t>
            </a:r>
          </a:p>
          <a:p>
            <a:pPr lvl="3" eaLnBrk="1" latinLnBrk="0" hangingPunct="1"/>
            <a:r>
              <a:rPr lang="zh-TW" altLang="en-US"/>
              <a:t>第四層</a:t>
            </a:r>
          </a:p>
          <a:p>
            <a:pPr lvl="4" eaLnBrk="1" latinLnBrk="0" hangingPunct="1"/>
            <a:r>
              <a:rPr lang="zh-TW" altLang="en-US"/>
              <a:t>第五層</a:t>
            </a:r>
            <a:endParaRPr/>
          </a:p>
        </p:txBody>
      </p:sp>
      <p:sp>
        <p:nvSpPr>
          <p:cNvPr id="2" name="Rectangle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2EC6F-6501-4E04-BD6C-A8A6CABB2C5B}" type="datetimeFigureOut">
              <a:rPr kumimoji="0" lang="en-US" smtClean="0"/>
              <a:pPr/>
              <a:t>5/13/2024</a:t>
            </a:fld>
            <a:endParaRPr kumimoji="0" lang="en-US" dirty="0"/>
          </a:p>
        </p:txBody>
      </p:sp>
      <p:sp>
        <p:nvSpPr>
          <p:cNvPr id="27" name="Rectangle 1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 dirty="0"/>
          </a:p>
        </p:txBody>
      </p:sp>
      <p:sp>
        <p:nvSpPr>
          <p:cNvPr id="24" name="Rectangle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B0023-0CED-47F7-85AE-654F0B232C29}" type="slidenum">
              <a:rPr kumimoji="0" lang="en-US" smtClean="0"/>
              <a:pPr/>
              <a:t>‹#›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95602114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252117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C4D8FF0-8194-9292-03E2-8FD9BFFF5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4616BE2-05CC-72D7-4C58-2C94608B52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D36E1FB0-D7BC-AB03-E115-23E0AB387B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85C616FF-D57F-BB61-2380-9DD5269C16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2024/5/13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08A70643-1D27-220A-7C87-B347C045DE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CAFCC4E3-57A1-D244-76EC-C75C6C3DC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482547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967C107-5F5A-5745-3B29-19A3E26CB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8"/>
            <a:ext cx="78867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F0A7CCF-AB7D-8943-8345-8D264A38BF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F39B061-6BB0-472A-7EA8-2BD5839024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6270641E-CAE6-718E-5D27-8379B4D2C1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1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05F41735-77AE-8771-2BA9-CB5A435741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1" y="2505075"/>
            <a:ext cx="3887391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E3A02D02-A229-303E-61D3-E64DB0F5DD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2024/5/13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5CA3038C-EEFF-E4DF-FB45-585E5008D3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33254CE7-7FB6-155F-5444-8C62B87AD8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574323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B2EB3B1-10B1-93F2-ABE1-3303A4D0E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E8DE6DDD-D6B6-2A12-2559-CDD123F4E1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2024/5/13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B3FD5F7E-798A-CFCA-BD96-0A6EA37BB4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65BBA7C-3652-3B5A-DE16-03A9EFA96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459873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9ECA852D-E6F2-E0E5-C7E9-292BBC8C71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2024/5/13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EB79070F-2A19-0BF1-9D51-8A39FF1F95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DDFA248-55D7-09DE-89AC-F410589A4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972691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FC22C2C-72AF-40E7-F179-280FBA3A1D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BD941CF-E894-2AE5-424E-1943A1C432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D4341979-4284-521D-3E87-0F00453E41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405FFE4D-6197-DCE1-D5BC-D35DA076EB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2024/5/13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DB57AA09-1AB2-FBC8-4A19-DF5BDB84BE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4C84957F-F6AD-73C3-AD63-0CDABC1A79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739786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51F0122-A61F-D4B4-22EB-9978337DB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B0D876F8-A4BA-59E4-E6BA-31D8AFA0744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6C92D0E-41CD-ED3A-5CEC-3918324880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1E8945CE-E657-DC86-EA68-28987B7E4A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796B-F55F-40BA-947E-19D03180300F}" type="datetimeFigureOut">
              <a:rPr lang="zh-TW" altLang="en-US" smtClean="0"/>
              <a:t>2024/5/13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B19EE069-5CE3-25BE-FB74-8EED9F7EDC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70BCE9B8-20CE-B862-C2B3-29863AD56A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018001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A45890A4-F4EB-46CD-3C1F-6CD33D1C5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8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6D48A3B-9170-D087-5140-85FCB2871B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E19AA15-C81B-7795-2EC8-035EF342AB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29796B-F55F-40BA-947E-19D03180300F}" type="datetimeFigureOut">
              <a:rPr lang="zh-TW" altLang="en-US" smtClean="0"/>
              <a:t>2024/5/13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6D723AE-7934-015B-761D-5008350D86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D26B5AF-7297-1BDF-F072-FE240C06B6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DF32EF-DDCB-4FE9-B31D-868708C71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31211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chemeClr val="bg1">
                <a:lumMod val="75000"/>
                <a:lumOff val="25000"/>
              </a:schemeClr>
            </a:gs>
            <a:gs pos="100000">
              <a:srgbClr val="00000C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6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249362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eaLnBrk="1" latinLnBrk="0" hangingPunct="1"/>
            <a:r>
              <a:rPr kumimoji="0" lang="zh-TW" altLang="en-US"/>
              <a:t>按一下以編輯母片標題樣式</a:t>
            </a:r>
            <a:endParaRPr kumimoji="0" lang="en-US"/>
          </a:p>
        </p:txBody>
      </p:sp>
      <p:sp>
        <p:nvSpPr>
          <p:cNvPr id="13" name="Rectangle 5"/>
          <p:cNvSpPr>
            <a:spLocks noGrp="1"/>
          </p:cNvSpPr>
          <p:nvPr>
            <p:ph type="body" idx="1"/>
          </p:nvPr>
        </p:nvSpPr>
        <p:spPr>
          <a:xfrm>
            <a:off x="457200" y="1600204"/>
            <a:ext cx="8229600" cy="4525963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zh-TW" altLang="en-US"/>
              <a:t>按一下以編輯母片文字樣式</a:t>
            </a:r>
          </a:p>
          <a:p>
            <a:pPr lvl="1" eaLnBrk="1" latinLnBrk="0" hangingPunct="1"/>
            <a:r>
              <a:rPr kumimoji="0" lang="zh-TW" altLang="en-US"/>
              <a:t>第二層</a:t>
            </a:r>
          </a:p>
          <a:p>
            <a:pPr lvl="2" eaLnBrk="1" latinLnBrk="0" hangingPunct="1"/>
            <a:r>
              <a:rPr kumimoji="0" lang="zh-TW" altLang="en-US"/>
              <a:t>第三層</a:t>
            </a:r>
          </a:p>
          <a:p>
            <a:pPr lvl="3" eaLnBrk="1" latinLnBrk="0" hangingPunct="1"/>
            <a:r>
              <a:rPr kumimoji="0" lang="zh-TW" altLang="en-US"/>
              <a:t>第四層</a:t>
            </a:r>
          </a:p>
          <a:p>
            <a:pPr lvl="4" eaLnBrk="1" latinLnBrk="0" hangingPunct="1"/>
            <a:r>
              <a:rPr kumimoji="0" lang="zh-TW" altLang="en-US"/>
              <a:t>第五層</a:t>
            </a:r>
            <a:endParaRPr kumimoji="0" lang="en-US"/>
          </a:p>
        </p:txBody>
      </p:sp>
      <p:sp>
        <p:nvSpPr>
          <p:cNvPr id="29" name="Rectangle 3"/>
          <p:cNvSpPr>
            <a:spLocks noGrp="1"/>
          </p:cNvSpPr>
          <p:nvPr>
            <p:ph type="dt" sz="half" idx="2"/>
          </p:nvPr>
        </p:nvSpPr>
        <p:spPr>
          <a:xfrm>
            <a:off x="66675" y="6559364"/>
            <a:ext cx="2438400" cy="244475"/>
          </a:xfrm>
          <a:prstGeom prst="rect">
            <a:avLst/>
          </a:prstGeom>
        </p:spPr>
        <p:txBody>
          <a:bodyPr anchor="b"/>
          <a:lstStyle>
            <a:lvl1pPr eaLnBrk="1" latinLnBrk="0" hangingPunct="1">
              <a:defRPr kumimoji="0" sz="1200">
                <a:solidFill>
                  <a:schemeClr val="tx2"/>
                </a:solidFill>
              </a:defRPr>
            </a:lvl1pPr>
            <a:extLst/>
          </a:lstStyle>
          <a:p>
            <a:fld id="{F30C84A2-23CF-44F5-B813-5187ED5C7D1C}" type="datetimeFigureOut">
              <a:rPr kumimoji="0" lang="en-US" sz="1200" smtClean="0">
                <a:solidFill>
                  <a:schemeClr val="tx2"/>
                </a:solidFill>
              </a:rPr>
              <a:pPr/>
              <a:t>5/13/2024</a:t>
            </a:fld>
            <a:endParaRPr kumimoji="0" lang="en-US" sz="1200" dirty="0">
              <a:solidFill>
                <a:schemeClr val="tx2"/>
              </a:solidFill>
            </a:endParaRPr>
          </a:p>
        </p:txBody>
      </p:sp>
      <p:sp>
        <p:nvSpPr>
          <p:cNvPr id="20" name="Rectangle 25"/>
          <p:cNvSpPr>
            <a:spLocks noGrp="1"/>
          </p:cNvSpPr>
          <p:nvPr>
            <p:ph type="ftr" sz="quarter" idx="3"/>
          </p:nvPr>
        </p:nvSpPr>
        <p:spPr>
          <a:xfrm>
            <a:off x="2995653" y="6558153"/>
            <a:ext cx="4648200" cy="246888"/>
          </a:xfrm>
          <a:prstGeom prst="rect">
            <a:avLst/>
          </a:prstGeom>
        </p:spPr>
        <p:txBody>
          <a:bodyPr anchor="b"/>
          <a:lstStyle>
            <a:lvl1pPr algn="ctr" eaLnBrk="1" latinLnBrk="0" hangingPunct="1">
              <a:defRPr kumimoji="0" sz="1200">
                <a:solidFill>
                  <a:schemeClr val="tx2"/>
                </a:solidFill>
              </a:defRPr>
            </a:lvl1pPr>
            <a:extLst/>
          </a:lstStyle>
          <a:p>
            <a:pPr algn="ctr"/>
            <a:endParaRPr kumimoji="0" lang="en-US" sz="1200" dirty="0">
              <a:solidFill>
                <a:schemeClr val="tx2"/>
              </a:solidFill>
            </a:endParaRPr>
          </a:p>
        </p:txBody>
      </p:sp>
      <p:sp>
        <p:nvSpPr>
          <p:cNvPr id="23" name="Rectangle 16"/>
          <p:cNvSpPr>
            <a:spLocks noGrp="1"/>
          </p:cNvSpPr>
          <p:nvPr>
            <p:ph type="sldNum" sz="quarter" idx="4"/>
          </p:nvPr>
        </p:nvSpPr>
        <p:spPr>
          <a:xfrm>
            <a:off x="8172450" y="6559364"/>
            <a:ext cx="914400" cy="244475"/>
          </a:xfrm>
          <a:prstGeom prst="rect">
            <a:avLst/>
          </a:prstGeom>
        </p:spPr>
        <p:txBody>
          <a:bodyPr/>
          <a:lstStyle>
            <a:lvl1pPr algn="r" eaLnBrk="1" latinLnBrk="0" hangingPunct="1">
              <a:defRPr kumimoji="0" sz="1200">
                <a:solidFill>
                  <a:schemeClr val="tx2"/>
                </a:solidFill>
              </a:defRPr>
            </a:lvl1pPr>
            <a:extLst/>
          </a:lstStyle>
          <a:p>
            <a:pPr algn="r"/>
            <a:fld id="{F99EC173-99AE-4773-AB25-02E469A13EAE}" type="slidenum">
              <a:rPr kumimoji="0" lang="en-US" sz="1200" smtClean="0">
                <a:solidFill>
                  <a:schemeClr val="tx2"/>
                </a:solidFill>
              </a:rPr>
              <a:pPr algn="r"/>
              <a:t>‹#›</a:t>
            </a:fld>
            <a:endParaRPr kumimoji="0" lang="en-US" sz="1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792946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</p:sldLayoutIdLst>
  <p:transition>
    <p:fade/>
  </p:transition>
  <p:txStyles>
    <p:titleStyle>
      <a:lvl1pPr algn="l" rtl="0" eaLnBrk="1" latinLnBrk="0" hangingPunct="1">
        <a:spcBef>
          <a:spcPct val="0"/>
        </a:spcBef>
        <a:buNone/>
        <a:defRPr kumimoji="0" sz="3200" cap="all" baseline="0">
          <a:solidFill>
            <a:schemeClr val="tx2"/>
          </a:solidFill>
          <a:effectLst>
            <a:outerShdw blurRad="51000" dist="370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latinLnBrk="0" hangingPunct="1">
        <a:defRPr kumimoji="0">
          <a:solidFill>
            <a:schemeClr val="tx2"/>
          </a:solidFill>
        </a:defRPr>
      </a:lvl2pPr>
      <a:lvl3pPr eaLnBrk="1" latinLnBrk="0" hangingPunct="1">
        <a:defRPr kumimoji="0">
          <a:solidFill>
            <a:schemeClr val="tx2"/>
          </a:solidFill>
        </a:defRPr>
      </a:lvl3pPr>
      <a:lvl4pPr eaLnBrk="1" latinLnBrk="0" hangingPunct="1">
        <a:defRPr kumimoji="0">
          <a:solidFill>
            <a:schemeClr val="tx2"/>
          </a:solidFill>
        </a:defRPr>
      </a:lvl4pPr>
      <a:lvl5pPr eaLnBrk="1" latinLnBrk="0" hangingPunct="1">
        <a:defRPr kumimoji="0">
          <a:solidFill>
            <a:schemeClr val="tx2"/>
          </a:solidFill>
        </a:defRPr>
      </a:lvl5pPr>
      <a:lvl6pPr eaLnBrk="1" latinLnBrk="0" hangingPunct="1">
        <a:defRPr kumimoji="0">
          <a:solidFill>
            <a:schemeClr val="tx2"/>
          </a:solidFill>
        </a:defRPr>
      </a:lvl6pPr>
      <a:lvl7pPr eaLnBrk="1" latinLnBrk="0" hangingPunct="1">
        <a:defRPr kumimoji="0">
          <a:solidFill>
            <a:schemeClr val="tx2"/>
          </a:solidFill>
        </a:defRPr>
      </a:lvl7pPr>
      <a:lvl8pPr eaLnBrk="1" latinLnBrk="0" hangingPunct="1">
        <a:defRPr kumimoji="0">
          <a:solidFill>
            <a:schemeClr val="tx2"/>
          </a:solidFill>
        </a:defRPr>
      </a:lvl8pPr>
      <a:lvl9pPr eaLnBrk="1" latinLnBrk="0" hangingPunct="1">
        <a:defRPr kumimoji="0">
          <a:solidFill>
            <a:schemeClr val="tx2"/>
          </a:solidFill>
        </a:defRPr>
      </a:lvl9pPr>
      <a:extLst/>
    </p:titleStyle>
    <p:bodyStyle>
      <a:lvl1pPr marL="342891" indent="-342891" algn="l" rtl="0" eaLnBrk="1" latinLnBrk="0" hangingPunct="1">
        <a:spcBef>
          <a:spcPct val="20000"/>
        </a:spcBef>
        <a:buChar char="•"/>
        <a:defRPr kumimoji="0" sz="2400">
          <a:solidFill>
            <a:schemeClr val="tx1"/>
          </a:solidFill>
          <a:latin typeface="+mn-lt"/>
          <a:ea typeface="+mn-ea"/>
          <a:cs typeface="+mn-cs"/>
        </a:defRPr>
      </a:lvl1pPr>
      <a:lvl2pPr marL="742932" indent="-285744" algn="l" rtl="0" eaLnBrk="1" latinLnBrk="0" hangingPunct="1">
        <a:spcBef>
          <a:spcPct val="20000"/>
        </a:spcBef>
        <a:buChar char="–"/>
        <a:defRPr kumimoji="0" sz="24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rtl="0" eaLnBrk="1" latinLnBrk="0" hangingPunct="1">
        <a:spcBef>
          <a:spcPct val="20000"/>
        </a:spcBef>
        <a:buChar char="•"/>
        <a:defRPr kumimoji="0" sz="20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rtl="0" eaLnBrk="1" latinLnBrk="0" hangingPunct="1">
        <a:spcBef>
          <a:spcPct val="20000"/>
        </a:spcBef>
        <a:buChar char="–"/>
        <a:defRPr kumimoji="0" sz="18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rtl="0" eaLnBrk="1" latinLnBrk="0" hangingPunct="1">
        <a:spcBef>
          <a:spcPct val="20000"/>
        </a:spcBef>
        <a:buChar char="»"/>
        <a:defRPr kumimoji="0" sz="16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rtl="0" eaLnBrk="1" latinLnBrk="0" hangingPunct="1">
        <a:spcBef>
          <a:spcPct val="20000"/>
        </a:spcBef>
        <a:buChar char="•"/>
        <a:defRPr kumimoji="0" sz="20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rtl="0" eaLnBrk="1" latinLnBrk="0" hangingPunct="1">
        <a:spcBef>
          <a:spcPct val="20000"/>
        </a:spcBef>
        <a:buChar char="•"/>
        <a:defRPr kumimoji="0" sz="20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rtl="0" eaLnBrk="1" latinLnBrk="0" hangingPunct="1">
        <a:spcBef>
          <a:spcPct val="20000"/>
        </a:spcBef>
        <a:buChar char="•"/>
        <a:defRPr kumimoji="0" sz="20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rtl="0" eaLnBrk="1" latinLnBrk="0" hangingPunct="1">
        <a:spcBef>
          <a:spcPct val="20000"/>
        </a:spcBef>
        <a:buChar char="•"/>
        <a:defRPr kumimoji="0" sz="20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4.sv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685800" y="2896001"/>
            <a:ext cx="77724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6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04</a:t>
            </a:r>
            <a:r>
              <a:rPr kumimoji="1" lang="zh-TW" altLang="en-US" sz="6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：</a:t>
            </a:r>
            <a:r>
              <a:rPr kumimoji="1" lang="en-US" altLang="zh-TW" sz="6000" b="1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ngrok</a:t>
            </a:r>
            <a:r>
              <a:rPr kumimoji="1" lang="en-US" altLang="zh-TW" sz="6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/docker</a:t>
            </a:r>
          </a:p>
          <a:p>
            <a:pPr algn="ctr"/>
            <a:r>
              <a:rPr kumimoji="1" lang="en-US" altLang="zh-TW" sz="6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OpenAI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2D45C9D6-352D-804E-9494-A13395EEC5C6}"/>
              </a:ext>
            </a:extLst>
          </p:cNvPr>
          <p:cNvSpPr txBox="1"/>
          <p:nvPr/>
        </p:nvSpPr>
        <p:spPr>
          <a:xfrm>
            <a:off x="5638800" y="5486402"/>
            <a:ext cx="3733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講師：胡嘉璽</a:t>
            </a:r>
            <a:endParaRPr lang="en-US" altLang="zh-TW" sz="2400" b="1" dirty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b="1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時間：</a:t>
            </a:r>
            <a:r>
              <a:rPr lang="en-US" altLang="zh-TW" sz="2400" b="1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2024</a:t>
            </a:r>
            <a:r>
              <a:rPr lang="zh-TW" altLang="en-US" sz="2400" b="1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年</a:t>
            </a:r>
            <a:r>
              <a:rPr lang="en-US" altLang="zh-TW" sz="2400" b="1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05</a:t>
            </a:r>
            <a:r>
              <a:rPr lang="zh-TW" altLang="en-US" sz="2400" b="1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月</a:t>
            </a:r>
            <a:endParaRPr lang="en-US" altLang="zh-TW" sz="2400" b="1" dirty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b="1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地點：東吳大學資科系</a:t>
            </a:r>
          </a:p>
        </p:txBody>
      </p:sp>
    </p:spTree>
    <p:extLst>
      <p:ext uri="{BB962C8B-B14F-4D97-AF65-F5344CB8AC3E}">
        <p14:creationId xmlns:p14="http://schemas.microsoft.com/office/powerpoint/2010/main" val="2461702271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783076" y="3013501"/>
            <a:ext cx="7772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用</a:t>
            </a:r>
            <a:r>
              <a:rPr kumimoji="1" lang="en-US" altLang="zh-TW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docker</a:t>
            </a:r>
            <a:r>
              <a:rPr kumimoji="1" lang="zh-TW" altLang="en-US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測試</a:t>
            </a:r>
            <a:r>
              <a:rPr kumimoji="1" lang="en-US" altLang="zh-TW" sz="48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ngrok</a:t>
            </a:r>
            <a:endParaRPr kumimoji="1" lang="en-US" altLang="zh-TW" sz="4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81607243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cord_2024_05_11_23_30_07_354">
            <a:hlinkClick r:id="" action="ppaction://media"/>
            <a:extLst>
              <a:ext uri="{FF2B5EF4-FFF2-40B4-BE49-F238E27FC236}">
                <a16:creationId xmlns:a16="http://schemas.microsoft.com/office/drawing/2014/main" id="{6E0E3E4E-08EA-C244-EC48-27B9F1BE8BB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7824" y="1345734"/>
            <a:ext cx="8951431" cy="5038288"/>
          </a:xfrm>
          <a:prstGeom prst="rect">
            <a:avLst/>
          </a:prstGeom>
        </p:spPr>
      </p:pic>
      <p:sp>
        <p:nvSpPr>
          <p:cNvPr id="5" name="文字版面配置區 2">
            <a:extLst>
              <a:ext uri="{FF2B5EF4-FFF2-40B4-BE49-F238E27FC236}">
                <a16:creationId xmlns:a16="http://schemas.microsoft.com/office/drawing/2014/main" id="{702DCCCB-E5FB-B793-2C73-37FD8F56E7F4}"/>
              </a:ext>
            </a:extLst>
          </p:cNvPr>
          <p:cNvSpPr txBox="1">
            <a:spLocks/>
          </p:cNvSpPr>
          <p:nvPr/>
        </p:nvSpPr>
        <p:spPr>
          <a:xfrm>
            <a:off x="2575419" y="254466"/>
            <a:ext cx="4697835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安裝</a:t>
            </a: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docker</a:t>
            </a:r>
            <a:endParaRPr lang="zh-TW" altLang="en-US" sz="4800" b="1" kern="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18987394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396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3E4FF9EE-32F8-0659-69FD-E0CB774CEE1D}"/>
              </a:ext>
            </a:extLst>
          </p:cNvPr>
          <p:cNvSpPr txBox="1"/>
          <p:nvPr/>
        </p:nvSpPr>
        <p:spPr>
          <a:xfrm>
            <a:off x="817925" y="1631469"/>
            <a:ext cx="767173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400" dirty="0">
                <a:solidFill>
                  <a:srgbClr val="00B050"/>
                </a:solidFill>
                <a:latin typeface="Consolas" panose="020B0609020204030204" pitchFamily="49" charset="0"/>
              </a:rPr>
              <a:t>docker run -itd --name nginx -p 5000:80 nginx</a:t>
            </a:r>
          </a:p>
        </p:txBody>
      </p:sp>
      <p:sp>
        <p:nvSpPr>
          <p:cNvPr id="6" name="文字版面配置區 2">
            <a:extLst>
              <a:ext uri="{FF2B5EF4-FFF2-40B4-BE49-F238E27FC236}">
                <a16:creationId xmlns:a16="http://schemas.microsoft.com/office/drawing/2014/main" id="{DC362AB1-BDCB-D11A-89BE-0A2EC77A4AD2}"/>
              </a:ext>
            </a:extLst>
          </p:cNvPr>
          <p:cNvSpPr txBox="1">
            <a:spLocks/>
          </p:cNvSpPr>
          <p:nvPr/>
        </p:nvSpPr>
        <p:spPr>
          <a:xfrm>
            <a:off x="1740716" y="349541"/>
            <a:ext cx="5662568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本機開啟</a:t>
            </a: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nginx</a:t>
            </a: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服務</a:t>
            </a:r>
          </a:p>
        </p:txBody>
      </p:sp>
    </p:spTree>
    <p:extLst>
      <p:ext uri="{BB962C8B-B14F-4D97-AF65-F5344CB8AC3E}">
        <p14:creationId xmlns:p14="http://schemas.microsoft.com/office/powerpoint/2010/main" val="45459540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版面配置區 2">
            <a:extLst>
              <a:ext uri="{FF2B5EF4-FFF2-40B4-BE49-F238E27FC236}">
                <a16:creationId xmlns:a16="http://schemas.microsoft.com/office/drawing/2014/main" id="{702DCCCB-E5FB-B793-2C73-37FD8F56E7F4}"/>
              </a:ext>
            </a:extLst>
          </p:cNvPr>
          <p:cNvSpPr txBox="1">
            <a:spLocks/>
          </p:cNvSpPr>
          <p:nvPr/>
        </p:nvSpPr>
        <p:spPr>
          <a:xfrm>
            <a:off x="1740715" y="223706"/>
            <a:ext cx="5662568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本機開啟</a:t>
            </a: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nginx</a:t>
            </a: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服務</a:t>
            </a:r>
          </a:p>
        </p:txBody>
      </p:sp>
      <p:pic>
        <p:nvPicPr>
          <p:cNvPr id="2" name="Record_2024_05_11_23_48_27_551">
            <a:hlinkClick r:id="" action="ppaction://media"/>
            <a:extLst>
              <a:ext uri="{FF2B5EF4-FFF2-40B4-BE49-F238E27FC236}">
                <a16:creationId xmlns:a16="http://schemas.microsoft.com/office/drawing/2014/main" id="{59921AB0-08A7-3A27-368C-7322711263B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361" y="1523467"/>
            <a:ext cx="9085277" cy="5113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88725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88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版面配置區 2">
            <a:extLst>
              <a:ext uri="{FF2B5EF4-FFF2-40B4-BE49-F238E27FC236}">
                <a16:creationId xmlns:a16="http://schemas.microsoft.com/office/drawing/2014/main" id="{702DCCCB-E5FB-B793-2C73-37FD8F56E7F4}"/>
              </a:ext>
            </a:extLst>
          </p:cNvPr>
          <p:cNvSpPr txBox="1">
            <a:spLocks/>
          </p:cNvSpPr>
          <p:nvPr/>
        </p:nvSpPr>
        <p:spPr>
          <a:xfrm>
            <a:off x="2315362" y="0"/>
            <a:ext cx="5662568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從內部網路存取</a:t>
            </a:r>
          </a:p>
        </p:txBody>
      </p:sp>
      <p:pic>
        <p:nvPicPr>
          <p:cNvPr id="3" name="Record_2024_05_11_23_54_00_501">
            <a:hlinkClick r:id="" action="ppaction://media"/>
            <a:extLst>
              <a:ext uri="{FF2B5EF4-FFF2-40B4-BE49-F238E27FC236}">
                <a16:creationId xmlns:a16="http://schemas.microsoft.com/office/drawing/2014/main" id="{C4946C46-793E-C05A-EA8A-78C11300A30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995727"/>
            <a:ext cx="9093200" cy="568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81662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63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783076" y="3013501"/>
            <a:ext cx="7772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執行</a:t>
            </a:r>
            <a:r>
              <a:rPr kumimoji="1" lang="en-US" altLang="zh-TW" sz="48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ngrok</a:t>
            </a:r>
            <a:endParaRPr kumimoji="1" lang="en-US" altLang="zh-TW" sz="4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66830308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版面配置區 2">
            <a:extLst>
              <a:ext uri="{FF2B5EF4-FFF2-40B4-BE49-F238E27FC236}">
                <a16:creationId xmlns:a16="http://schemas.microsoft.com/office/drawing/2014/main" id="{DC362AB1-BDCB-D11A-89BE-0A2EC77A4AD2}"/>
              </a:ext>
            </a:extLst>
          </p:cNvPr>
          <p:cNvSpPr txBox="1">
            <a:spLocks/>
          </p:cNvSpPr>
          <p:nvPr/>
        </p:nvSpPr>
        <p:spPr>
          <a:xfrm>
            <a:off x="2755784" y="206928"/>
            <a:ext cx="5662568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執行</a:t>
            </a:r>
            <a:r>
              <a:rPr lang="en-US" altLang="zh-TW" sz="4800" b="1" kern="0" dirty="0" err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ngrok</a:t>
            </a:r>
            <a:endParaRPr lang="zh-TW" altLang="en-US" sz="4800" b="1" kern="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178B99C9-F0FA-7E8E-5EC7-27E6EAB07462}"/>
              </a:ext>
            </a:extLst>
          </p:cNvPr>
          <p:cNvSpPr txBox="1"/>
          <p:nvPr/>
        </p:nvSpPr>
        <p:spPr>
          <a:xfrm>
            <a:off x="533400" y="1062294"/>
            <a:ext cx="807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執行本課程的「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04_pyngrok.ipynb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」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pic>
        <p:nvPicPr>
          <p:cNvPr id="3" name="Record_2024_05_12_00_19_14_261">
            <a:hlinkClick r:id="" action="ppaction://media"/>
            <a:extLst>
              <a:ext uri="{FF2B5EF4-FFF2-40B4-BE49-F238E27FC236}">
                <a16:creationId xmlns:a16="http://schemas.microsoft.com/office/drawing/2014/main" id="{D92F4AA1-94D3-B8C2-E08C-4B04B77B590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711325"/>
            <a:ext cx="9144000" cy="514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94725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91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783076" y="3013501"/>
            <a:ext cx="7772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在開發環境中設定變數</a:t>
            </a:r>
          </a:p>
        </p:txBody>
      </p:sp>
    </p:spTree>
    <p:extLst>
      <p:ext uri="{BB962C8B-B14F-4D97-AF65-F5344CB8AC3E}">
        <p14:creationId xmlns:p14="http://schemas.microsoft.com/office/powerpoint/2010/main" val="2899152877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版面配置區 2">
            <a:extLst>
              <a:ext uri="{FF2B5EF4-FFF2-40B4-BE49-F238E27FC236}">
                <a16:creationId xmlns:a16="http://schemas.microsoft.com/office/drawing/2014/main" id="{DC362AB1-BDCB-D11A-89BE-0A2EC77A4AD2}"/>
              </a:ext>
            </a:extLst>
          </p:cNvPr>
          <p:cNvSpPr txBox="1">
            <a:spLocks/>
          </p:cNvSpPr>
          <p:nvPr/>
        </p:nvSpPr>
        <p:spPr>
          <a:xfrm>
            <a:off x="1373707" y="110010"/>
            <a:ext cx="740703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在開發環境中設定變數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178B99C9-F0FA-7E8E-5EC7-27E6EAB07462}"/>
              </a:ext>
            </a:extLst>
          </p:cNvPr>
          <p:cNvSpPr txBox="1"/>
          <p:nvPr/>
        </p:nvSpPr>
        <p:spPr>
          <a:xfrm>
            <a:off x="533400" y="1062294"/>
            <a:ext cx="807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下面是錯誤的方法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946CD21F-9C33-C36A-9668-9387BF992C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975" y="2156554"/>
            <a:ext cx="8048625" cy="3562350"/>
          </a:xfrm>
          <a:prstGeom prst="rect">
            <a:avLst/>
          </a:prstGeom>
        </p:spPr>
      </p:pic>
      <p:sp>
        <p:nvSpPr>
          <p:cNvPr id="9" name="十字形 8">
            <a:extLst>
              <a:ext uri="{FF2B5EF4-FFF2-40B4-BE49-F238E27FC236}">
                <a16:creationId xmlns:a16="http://schemas.microsoft.com/office/drawing/2014/main" id="{C4F217F2-AF97-227D-B3F4-C41B3FB2D2A6}"/>
              </a:ext>
            </a:extLst>
          </p:cNvPr>
          <p:cNvSpPr/>
          <p:nvPr/>
        </p:nvSpPr>
        <p:spPr>
          <a:xfrm rot="2678540">
            <a:off x="6558929" y="3844782"/>
            <a:ext cx="983152" cy="1008934"/>
          </a:xfrm>
          <a:prstGeom prst="plus">
            <a:avLst>
              <a:gd name="adj" fmla="val 41084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1327279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版面配置區 2">
            <a:extLst>
              <a:ext uri="{FF2B5EF4-FFF2-40B4-BE49-F238E27FC236}">
                <a16:creationId xmlns:a16="http://schemas.microsoft.com/office/drawing/2014/main" id="{DC362AB1-BDCB-D11A-89BE-0A2EC77A4AD2}"/>
              </a:ext>
            </a:extLst>
          </p:cNvPr>
          <p:cNvSpPr txBox="1">
            <a:spLocks/>
          </p:cNvSpPr>
          <p:nvPr/>
        </p:nvSpPr>
        <p:spPr>
          <a:xfrm>
            <a:off x="1373707" y="110010"/>
            <a:ext cx="740703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在開發環境中設定變數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178B99C9-F0FA-7E8E-5EC7-27E6EAB07462}"/>
              </a:ext>
            </a:extLst>
          </p:cNvPr>
          <p:cNvSpPr txBox="1"/>
          <p:nvPr/>
        </p:nvSpPr>
        <p:spPr>
          <a:xfrm>
            <a:off x="533400" y="1062294"/>
            <a:ext cx="807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在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Windows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下設定環境變數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A20BDACB-986D-46D8-59CC-B55DADB86B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125" y="1969783"/>
            <a:ext cx="3851248" cy="4115956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8448E31F-0565-DE87-1A03-4D7781A9F2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9382" y="1969781"/>
            <a:ext cx="3955521" cy="4115955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CB38D281-9452-3EAC-E7A0-682A22A3BE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8176" y="1647069"/>
            <a:ext cx="6322828" cy="1502143"/>
          </a:xfrm>
          <a:prstGeom prst="rect">
            <a:avLst/>
          </a:prstGeom>
        </p:spPr>
      </p:pic>
      <p:sp>
        <p:nvSpPr>
          <p:cNvPr id="12" name="十字形 11">
            <a:extLst>
              <a:ext uri="{FF2B5EF4-FFF2-40B4-BE49-F238E27FC236}">
                <a16:creationId xmlns:a16="http://schemas.microsoft.com/office/drawing/2014/main" id="{26C0F4EF-5854-056E-03CD-6C4AB1BFF050}"/>
              </a:ext>
            </a:extLst>
          </p:cNvPr>
          <p:cNvSpPr/>
          <p:nvPr/>
        </p:nvSpPr>
        <p:spPr>
          <a:xfrm rot="2678540">
            <a:off x="3461808" y="3816959"/>
            <a:ext cx="1601130" cy="1601029"/>
          </a:xfrm>
          <a:prstGeom prst="plus">
            <a:avLst>
              <a:gd name="adj" fmla="val 41084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8395852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93420" y="1841244"/>
            <a:ext cx="80772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+mj-lt"/>
              <a:buAutoNum type="arabicPeriod"/>
            </a:pPr>
            <a:r>
              <a:rPr kumimoji="1" lang="en-US" altLang="zh-TW" sz="3200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ngrok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申請及操作</a:t>
            </a:r>
          </a:p>
          <a:p>
            <a:pPr marL="514338" indent="-514338">
              <a:buFont typeface="+mj-lt"/>
              <a:buAutoNum type="arabicPeriod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用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docker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測試</a:t>
            </a:r>
            <a:r>
              <a:rPr kumimoji="1" lang="en-US" altLang="zh-TW" sz="3200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ngrok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+mj-lt"/>
              <a:buAutoNum type="arabicPeriod"/>
            </a:pP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OpenAI API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帳號申請及金鑰</a:t>
            </a:r>
          </a:p>
          <a:p>
            <a:pPr marL="514338" indent="-514338">
              <a:buFont typeface="+mj-lt"/>
              <a:buAutoNum type="arabicPeriod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在開發環境中設定變數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2637830" y="355134"/>
            <a:ext cx="3868339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kumimoji="1" lang="zh-TW" alt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本課程內容</a:t>
            </a:r>
            <a:endParaRPr kumimoji="1" lang="en-US" altLang="zh-TW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1869647548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DD01C14C-D9AE-4C5A-079D-DC0B9F5988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710" y="2308076"/>
            <a:ext cx="6791325" cy="3076575"/>
          </a:xfrm>
          <a:prstGeom prst="rect">
            <a:avLst/>
          </a:prstGeom>
        </p:spPr>
      </p:pic>
      <p:sp>
        <p:nvSpPr>
          <p:cNvPr id="6" name="文字版面配置區 2">
            <a:extLst>
              <a:ext uri="{FF2B5EF4-FFF2-40B4-BE49-F238E27FC236}">
                <a16:creationId xmlns:a16="http://schemas.microsoft.com/office/drawing/2014/main" id="{DC362AB1-BDCB-D11A-89BE-0A2EC77A4AD2}"/>
              </a:ext>
            </a:extLst>
          </p:cNvPr>
          <p:cNvSpPr txBox="1">
            <a:spLocks/>
          </p:cNvSpPr>
          <p:nvPr/>
        </p:nvSpPr>
        <p:spPr>
          <a:xfrm>
            <a:off x="1373707" y="110010"/>
            <a:ext cx="740703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在開發環境中設定變數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178B99C9-F0FA-7E8E-5EC7-27E6EAB07462}"/>
              </a:ext>
            </a:extLst>
          </p:cNvPr>
          <p:cNvSpPr txBox="1"/>
          <p:nvPr/>
        </p:nvSpPr>
        <p:spPr>
          <a:xfrm>
            <a:off x="533400" y="1062294"/>
            <a:ext cx="807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在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Linux/Mac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下設定環境變數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12" name="十字形 11">
            <a:extLst>
              <a:ext uri="{FF2B5EF4-FFF2-40B4-BE49-F238E27FC236}">
                <a16:creationId xmlns:a16="http://schemas.microsoft.com/office/drawing/2014/main" id="{26C0F4EF-5854-056E-03CD-6C4AB1BFF050}"/>
              </a:ext>
            </a:extLst>
          </p:cNvPr>
          <p:cNvSpPr/>
          <p:nvPr/>
        </p:nvSpPr>
        <p:spPr>
          <a:xfrm rot="2678540">
            <a:off x="3461808" y="3816959"/>
            <a:ext cx="1601130" cy="1601029"/>
          </a:xfrm>
          <a:prstGeom prst="plus">
            <a:avLst>
              <a:gd name="adj" fmla="val 41084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7296059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版面配置區 2">
            <a:extLst>
              <a:ext uri="{FF2B5EF4-FFF2-40B4-BE49-F238E27FC236}">
                <a16:creationId xmlns:a16="http://schemas.microsoft.com/office/drawing/2014/main" id="{DC362AB1-BDCB-D11A-89BE-0A2EC77A4AD2}"/>
              </a:ext>
            </a:extLst>
          </p:cNvPr>
          <p:cNvSpPr txBox="1">
            <a:spLocks/>
          </p:cNvSpPr>
          <p:nvPr/>
        </p:nvSpPr>
        <p:spPr>
          <a:xfrm>
            <a:off x="1373707" y="110010"/>
            <a:ext cx="740703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在開發環境中設定變數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178B99C9-F0FA-7E8E-5EC7-27E6EAB07462}"/>
              </a:ext>
            </a:extLst>
          </p:cNvPr>
          <p:cNvSpPr txBox="1"/>
          <p:nvPr/>
        </p:nvSpPr>
        <p:spPr>
          <a:xfrm>
            <a:off x="632637" y="1211150"/>
            <a:ext cx="80772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正確作法：使用</a:t>
            </a:r>
            <a:r>
              <a:rPr kumimoji="1" lang="en-US" altLang="zh-TW" sz="3200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conda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設定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r>
              <a:rPr kumimoji="1" lang="en-US" altLang="zh-TW" sz="3200" dirty="0" err="1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微軟正黑體" panose="020B0604030504040204" pitchFamily="34" charset="-120"/>
                <a:cs typeface="Heiti TC Light"/>
              </a:rPr>
              <a:t>conda</a:t>
            </a:r>
            <a:r>
              <a:rPr kumimoji="1" lang="en-US" altLang="zh-TW" sz="320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微軟正黑體" panose="020B0604030504040204" pitchFamily="34" charset="-120"/>
                <a:cs typeface="Heiti TC Light"/>
              </a:rPr>
              <a:t> activate </a:t>
            </a:r>
            <a:r>
              <a:rPr kumimoji="1" lang="en-US" altLang="zh-TW" sz="3200" dirty="0" err="1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微軟正黑體" panose="020B0604030504040204" pitchFamily="34" charset="-120"/>
                <a:cs typeface="Heiti TC Light"/>
              </a:rPr>
              <a:t>linebot</a:t>
            </a:r>
            <a:endParaRPr kumimoji="1" lang="en-US" altLang="zh-TW" sz="3200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ea typeface="微軟正黑體" panose="020B0604030504040204" pitchFamily="34" charset="-120"/>
              <a:cs typeface="Heiti TC Light"/>
            </a:endParaRPr>
          </a:p>
          <a:p>
            <a:r>
              <a:rPr kumimoji="1" lang="en-US" altLang="zh-TW" sz="3200" dirty="0" err="1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微軟正黑體" panose="020B0604030504040204" pitchFamily="34" charset="-120"/>
                <a:cs typeface="Heiti TC Light"/>
              </a:rPr>
              <a:t>conda</a:t>
            </a:r>
            <a:r>
              <a:rPr kumimoji="1" lang="en-US" altLang="zh-TW" sz="320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微軟正黑體" panose="020B0604030504040204" pitchFamily="34" charset="-120"/>
                <a:cs typeface="Heiti TC Light"/>
              </a:rPr>
              <a:t> env config vars set &lt;</a:t>
            </a:r>
            <a:r>
              <a:rPr kumimoji="1" lang="zh-TW" altLang="en-US" sz="320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微軟正黑體" panose="020B0604030504040204" pitchFamily="34" charset="-120"/>
                <a:cs typeface="Heiti TC Light"/>
              </a:rPr>
              <a:t>要設定的變數</a:t>
            </a:r>
            <a:r>
              <a:rPr kumimoji="1" lang="en-US" altLang="zh-TW" sz="320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微軟正黑體" panose="020B0604030504040204" pitchFamily="34" charset="-120"/>
                <a:cs typeface="Heiti TC Light"/>
              </a:rPr>
              <a:t>&gt;=&lt;</a:t>
            </a:r>
            <a:r>
              <a:rPr kumimoji="1" lang="zh-TW" altLang="en-US" sz="320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微軟正黑體" panose="020B0604030504040204" pitchFamily="34" charset="-120"/>
                <a:cs typeface="Heiti TC Light"/>
              </a:rPr>
              <a:t>你的金鑰</a:t>
            </a:r>
            <a:r>
              <a:rPr kumimoji="1" lang="en-US" altLang="zh-TW" sz="320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微軟正黑體" panose="020B0604030504040204" pitchFamily="34" charset="-120"/>
                <a:cs typeface="Heiti TC Light"/>
              </a:rPr>
              <a:t>&gt;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711FF12B-5AE4-9032-FBCE-378EB4EDEE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183" y="3924521"/>
            <a:ext cx="8420100" cy="2000250"/>
          </a:xfrm>
          <a:prstGeom prst="rect">
            <a:avLst/>
          </a:prstGeom>
        </p:spPr>
      </p:pic>
      <p:pic>
        <p:nvPicPr>
          <p:cNvPr id="14" name="圖形 13" descr="核取記號 以實心填滿">
            <a:extLst>
              <a:ext uri="{FF2B5EF4-FFF2-40B4-BE49-F238E27FC236}">
                <a16:creationId xmlns:a16="http://schemas.microsoft.com/office/drawing/2014/main" id="{6EFC7571-8D0B-B8F8-C0D1-DF0CC2DE95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95823" y="3009875"/>
            <a:ext cx="1690577" cy="1690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23916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版面配置區 2">
            <a:extLst>
              <a:ext uri="{FF2B5EF4-FFF2-40B4-BE49-F238E27FC236}">
                <a16:creationId xmlns:a16="http://schemas.microsoft.com/office/drawing/2014/main" id="{DC362AB1-BDCB-D11A-89BE-0A2EC77A4AD2}"/>
              </a:ext>
            </a:extLst>
          </p:cNvPr>
          <p:cNvSpPr txBox="1">
            <a:spLocks/>
          </p:cNvSpPr>
          <p:nvPr/>
        </p:nvSpPr>
        <p:spPr>
          <a:xfrm>
            <a:off x="1373707" y="110010"/>
            <a:ext cx="740703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在開發環境中設定變數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178B99C9-F0FA-7E8E-5EC7-27E6EAB07462}"/>
              </a:ext>
            </a:extLst>
          </p:cNvPr>
          <p:cNvSpPr txBox="1"/>
          <p:nvPr/>
        </p:nvSpPr>
        <p:spPr>
          <a:xfrm>
            <a:off x="632637" y="1211150"/>
            <a:ext cx="807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正確作法：在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python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中使用</a:t>
            </a:r>
            <a:r>
              <a:rPr kumimoji="1" lang="en-US" altLang="zh-TW" sz="3200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os.environ.get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()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486FD5C-741E-CDEB-94D0-0FB5935C26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694" y="2256538"/>
            <a:ext cx="7592132" cy="3640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650782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版面配置區 2">
            <a:extLst>
              <a:ext uri="{FF2B5EF4-FFF2-40B4-BE49-F238E27FC236}">
                <a16:creationId xmlns:a16="http://schemas.microsoft.com/office/drawing/2014/main" id="{DC362AB1-BDCB-D11A-89BE-0A2EC77A4AD2}"/>
              </a:ext>
            </a:extLst>
          </p:cNvPr>
          <p:cNvSpPr txBox="1">
            <a:spLocks/>
          </p:cNvSpPr>
          <p:nvPr/>
        </p:nvSpPr>
        <p:spPr>
          <a:xfrm>
            <a:off x="1309912" y="358103"/>
            <a:ext cx="740703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設定</a:t>
            </a: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LINE Channel Secret</a:t>
            </a:r>
            <a:endParaRPr lang="zh-TW" altLang="en-US" sz="4800" b="1" kern="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DF7741F-1828-F807-08B0-6213B5B006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00711"/>
            <a:ext cx="9144000" cy="4478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080935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版面配置區 2">
            <a:extLst>
              <a:ext uri="{FF2B5EF4-FFF2-40B4-BE49-F238E27FC236}">
                <a16:creationId xmlns:a16="http://schemas.microsoft.com/office/drawing/2014/main" id="{DC362AB1-BDCB-D11A-89BE-0A2EC77A4AD2}"/>
              </a:ext>
            </a:extLst>
          </p:cNvPr>
          <p:cNvSpPr txBox="1">
            <a:spLocks/>
          </p:cNvSpPr>
          <p:nvPr/>
        </p:nvSpPr>
        <p:spPr>
          <a:xfrm>
            <a:off x="1309912" y="358103"/>
            <a:ext cx="740703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設定</a:t>
            </a: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LINE Channel Secret</a:t>
            </a:r>
            <a:endParaRPr lang="zh-TW" altLang="en-US" sz="4800" b="1" kern="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52196C93-2135-BCB9-E4C7-72301470D2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8" y="1524708"/>
            <a:ext cx="7889358" cy="5051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06963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版面配置區 2">
            <a:extLst>
              <a:ext uri="{FF2B5EF4-FFF2-40B4-BE49-F238E27FC236}">
                <a16:creationId xmlns:a16="http://schemas.microsoft.com/office/drawing/2014/main" id="{DC362AB1-BDCB-D11A-89BE-0A2EC77A4AD2}"/>
              </a:ext>
            </a:extLst>
          </p:cNvPr>
          <p:cNvSpPr txBox="1">
            <a:spLocks/>
          </p:cNvSpPr>
          <p:nvPr/>
        </p:nvSpPr>
        <p:spPr>
          <a:xfrm>
            <a:off x="1309912" y="358103"/>
            <a:ext cx="740703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設定</a:t>
            </a: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LINE Channel Secret</a:t>
            </a:r>
            <a:endParaRPr lang="zh-TW" altLang="en-US" sz="4800" b="1" kern="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0CC776C-F54E-3EE8-5149-8D2290C22E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858" y="1494858"/>
            <a:ext cx="7834088" cy="4955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26300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版面配置區 2">
            <a:extLst>
              <a:ext uri="{FF2B5EF4-FFF2-40B4-BE49-F238E27FC236}">
                <a16:creationId xmlns:a16="http://schemas.microsoft.com/office/drawing/2014/main" id="{DC362AB1-BDCB-D11A-89BE-0A2EC77A4AD2}"/>
              </a:ext>
            </a:extLst>
          </p:cNvPr>
          <p:cNvSpPr txBox="1">
            <a:spLocks/>
          </p:cNvSpPr>
          <p:nvPr/>
        </p:nvSpPr>
        <p:spPr>
          <a:xfrm>
            <a:off x="1309912" y="358103"/>
            <a:ext cx="740703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設定</a:t>
            </a: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LINE Channel Secret</a:t>
            </a:r>
            <a:endParaRPr lang="zh-TW" altLang="en-US" sz="4800" b="1" kern="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F52818BA-E3FB-E8A1-C61A-1B1B2ED9AF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13835"/>
            <a:ext cx="8944089" cy="5016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618688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版面配置區 2">
            <a:extLst>
              <a:ext uri="{FF2B5EF4-FFF2-40B4-BE49-F238E27FC236}">
                <a16:creationId xmlns:a16="http://schemas.microsoft.com/office/drawing/2014/main" id="{DC362AB1-BDCB-D11A-89BE-0A2EC77A4AD2}"/>
              </a:ext>
            </a:extLst>
          </p:cNvPr>
          <p:cNvSpPr txBox="1">
            <a:spLocks/>
          </p:cNvSpPr>
          <p:nvPr/>
        </p:nvSpPr>
        <p:spPr>
          <a:xfrm>
            <a:off x="1309912" y="358103"/>
            <a:ext cx="7407034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設定</a:t>
            </a:r>
            <a:r>
              <a:rPr lang="en-US" altLang="zh-TW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LINE Channel Secret</a:t>
            </a:r>
            <a:endParaRPr lang="zh-TW" altLang="en-US" sz="4800" b="1" kern="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2A400E13-7562-60AF-5544-886E3FCCC917}"/>
              </a:ext>
            </a:extLst>
          </p:cNvPr>
          <p:cNvSpPr txBox="1"/>
          <p:nvPr/>
        </p:nvSpPr>
        <p:spPr>
          <a:xfrm>
            <a:off x="427054" y="1412497"/>
            <a:ext cx="854682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TW" sz="2400" dirty="0" err="1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微軟正黑體" panose="020B0604030504040204" pitchFamily="34" charset="-120"/>
                <a:cs typeface="Heiti TC Light"/>
              </a:rPr>
              <a:t>conda</a:t>
            </a:r>
            <a:r>
              <a:rPr kumimoji="1" lang="en-US" altLang="zh-TW" sz="240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微軟正黑體" panose="020B0604030504040204" pitchFamily="34" charset="-120"/>
                <a:cs typeface="Heiti TC Light"/>
              </a:rPr>
              <a:t> activate </a:t>
            </a:r>
            <a:r>
              <a:rPr kumimoji="1" lang="en-US" altLang="zh-TW" sz="2400" dirty="0" err="1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微軟正黑體" panose="020B0604030504040204" pitchFamily="34" charset="-120"/>
                <a:cs typeface="Heiti TC Light"/>
              </a:rPr>
              <a:t>linebot</a:t>
            </a:r>
            <a:endParaRPr kumimoji="1" lang="en-US" altLang="zh-TW" sz="2400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ea typeface="微軟正黑體" panose="020B0604030504040204" pitchFamily="34" charset="-120"/>
              <a:cs typeface="Heiti TC Light"/>
            </a:endParaRPr>
          </a:p>
          <a:p>
            <a:r>
              <a:rPr kumimoji="1" lang="en-US" altLang="zh-TW" sz="2400" dirty="0" err="1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微軟正黑體" panose="020B0604030504040204" pitchFamily="34" charset="-120"/>
                <a:cs typeface="Heiti TC Light"/>
              </a:rPr>
              <a:t>conda</a:t>
            </a:r>
            <a:r>
              <a:rPr kumimoji="1" lang="en-US" altLang="zh-TW" sz="240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微軟正黑體" panose="020B0604030504040204" pitchFamily="34" charset="-120"/>
                <a:cs typeface="Heiti TC Light"/>
              </a:rPr>
              <a:t> env config vars set &lt;</a:t>
            </a:r>
            <a:r>
              <a:rPr kumimoji="1" lang="zh-TW" altLang="en-US" sz="240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微軟正黑體" panose="020B0604030504040204" pitchFamily="34" charset="-120"/>
                <a:cs typeface="Heiti TC Light"/>
              </a:rPr>
              <a:t>要設定的變數</a:t>
            </a:r>
            <a:r>
              <a:rPr kumimoji="1" lang="en-US" altLang="zh-TW" sz="240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微軟正黑體" panose="020B0604030504040204" pitchFamily="34" charset="-120"/>
                <a:cs typeface="Heiti TC Light"/>
              </a:rPr>
              <a:t>&gt;=&lt;</a:t>
            </a:r>
            <a:r>
              <a:rPr kumimoji="1" lang="zh-TW" altLang="en-US" sz="240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微軟正黑體" panose="020B0604030504040204" pitchFamily="34" charset="-120"/>
                <a:cs typeface="Heiti TC Light"/>
              </a:rPr>
              <a:t>你的金鑰</a:t>
            </a:r>
            <a:r>
              <a:rPr kumimoji="1" lang="en-US" altLang="zh-TW" sz="240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微軟正黑體" panose="020B0604030504040204" pitchFamily="34" charset="-120"/>
                <a:cs typeface="Heiti TC Light"/>
              </a:rPr>
              <a:t>&gt;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594B9173-E2F0-AF0D-1C6A-21E4AB4C01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81122"/>
            <a:ext cx="9144000" cy="2478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472524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版面配置區 2">
            <a:extLst>
              <a:ext uri="{FF2B5EF4-FFF2-40B4-BE49-F238E27FC236}">
                <a16:creationId xmlns:a16="http://schemas.microsoft.com/office/drawing/2014/main" id="{DC362AB1-BDCB-D11A-89BE-0A2EC77A4AD2}"/>
              </a:ext>
            </a:extLst>
          </p:cNvPr>
          <p:cNvSpPr txBox="1">
            <a:spLocks/>
          </p:cNvSpPr>
          <p:nvPr/>
        </p:nvSpPr>
        <p:spPr>
          <a:xfrm>
            <a:off x="843516" y="251778"/>
            <a:ext cx="8086081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0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設定</a:t>
            </a:r>
            <a:r>
              <a:rPr lang="en-US" altLang="zh-TW" sz="40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LINE Channel Access Token</a:t>
            </a:r>
            <a:endParaRPr lang="zh-TW" altLang="en-US" sz="4000" b="1" kern="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33AD1B23-5548-BBA0-72B1-06B1CDB22B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40926"/>
            <a:ext cx="9144000" cy="4365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984358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版面配置區 2">
            <a:extLst>
              <a:ext uri="{FF2B5EF4-FFF2-40B4-BE49-F238E27FC236}">
                <a16:creationId xmlns:a16="http://schemas.microsoft.com/office/drawing/2014/main" id="{DC362AB1-BDCB-D11A-89BE-0A2EC77A4AD2}"/>
              </a:ext>
            </a:extLst>
          </p:cNvPr>
          <p:cNvSpPr txBox="1">
            <a:spLocks/>
          </p:cNvSpPr>
          <p:nvPr/>
        </p:nvSpPr>
        <p:spPr>
          <a:xfrm>
            <a:off x="843516" y="251778"/>
            <a:ext cx="8086081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0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設定</a:t>
            </a:r>
            <a:r>
              <a:rPr lang="en-US" altLang="zh-TW" sz="40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LINE Channel Access Token</a:t>
            </a:r>
            <a:endParaRPr lang="zh-TW" altLang="en-US" sz="4000" b="1" kern="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ACE4F802-F556-E2F2-DD21-24AC7337BB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50" y="1444145"/>
            <a:ext cx="8496300" cy="490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191244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783076" y="3013501"/>
            <a:ext cx="7772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48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ngrok</a:t>
            </a:r>
            <a:r>
              <a:rPr kumimoji="1" lang="zh-TW" altLang="en-US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操作</a:t>
            </a:r>
            <a:endParaRPr kumimoji="1" lang="en-US" altLang="zh-TW" sz="4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49252600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版面配置區 2">
            <a:extLst>
              <a:ext uri="{FF2B5EF4-FFF2-40B4-BE49-F238E27FC236}">
                <a16:creationId xmlns:a16="http://schemas.microsoft.com/office/drawing/2014/main" id="{DC362AB1-BDCB-D11A-89BE-0A2EC77A4AD2}"/>
              </a:ext>
            </a:extLst>
          </p:cNvPr>
          <p:cNvSpPr txBox="1">
            <a:spLocks/>
          </p:cNvSpPr>
          <p:nvPr/>
        </p:nvSpPr>
        <p:spPr>
          <a:xfrm>
            <a:off x="843516" y="251778"/>
            <a:ext cx="8086081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0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設定</a:t>
            </a:r>
            <a:r>
              <a:rPr lang="en-US" altLang="zh-TW" sz="40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LINE Channel Access Token</a:t>
            </a:r>
            <a:endParaRPr lang="zh-TW" altLang="en-US" sz="4000" b="1" kern="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3791CA64-FF64-1B71-708A-D80514A35E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2873" y="1455652"/>
            <a:ext cx="7286847" cy="5150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516980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版面配置區 2">
            <a:extLst>
              <a:ext uri="{FF2B5EF4-FFF2-40B4-BE49-F238E27FC236}">
                <a16:creationId xmlns:a16="http://schemas.microsoft.com/office/drawing/2014/main" id="{DC362AB1-BDCB-D11A-89BE-0A2EC77A4AD2}"/>
              </a:ext>
            </a:extLst>
          </p:cNvPr>
          <p:cNvSpPr txBox="1">
            <a:spLocks/>
          </p:cNvSpPr>
          <p:nvPr/>
        </p:nvSpPr>
        <p:spPr>
          <a:xfrm>
            <a:off x="843516" y="251778"/>
            <a:ext cx="8086081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0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設定</a:t>
            </a:r>
            <a:r>
              <a:rPr lang="en-US" altLang="zh-TW" sz="40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LINE Channel Access Token</a:t>
            </a:r>
            <a:endParaRPr lang="zh-TW" altLang="en-US" sz="4000" b="1" kern="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6442E8A-F4BD-1E62-681A-5D22DFFE3E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633" y="1369234"/>
            <a:ext cx="7780263" cy="5320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225590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版面配置區 2">
            <a:extLst>
              <a:ext uri="{FF2B5EF4-FFF2-40B4-BE49-F238E27FC236}">
                <a16:creationId xmlns:a16="http://schemas.microsoft.com/office/drawing/2014/main" id="{DC362AB1-BDCB-D11A-89BE-0A2EC77A4AD2}"/>
              </a:ext>
            </a:extLst>
          </p:cNvPr>
          <p:cNvSpPr txBox="1">
            <a:spLocks/>
          </p:cNvSpPr>
          <p:nvPr/>
        </p:nvSpPr>
        <p:spPr>
          <a:xfrm>
            <a:off x="843516" y="251778"/>
            <a:ext cx="8086081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0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設定</a:t>
            </a:r>
            <a:r>
              <a:rPr lang="en-US" altLang="zh-TW" sz="40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LINE Channel Access Token</a:t>
            </a:r>
            <a:endParaRPr lang="zh-TW" altLang="en-US" sz="4000" b="1" kern="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1EB593F6-1992-DB05-01E4-F0D8016599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225" y="2028143"/>
            <a:ext cx="8612372" cy="3016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519500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2A400E13-7562-60AF-5544-886E3FCCC917}"/>
              </a:ext>
            </a:extLst>
          </p:cNvPr>
          <p:cNvSpPr txBox="1"/>
          <p:nvPr/>
        </p:nvSpPr>
        <p:spPr>
          <a:xfrm>
            <a:off x="427054" y="1412497"/>
            <a:ext cx="854682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TW" sz="2400" dirty="0" err="1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微軟正黑體" panose="020B0604030504040204" pitchFamily="34" charset="-120"/>
                <a:cs typeface="Heiti TC Light"/>
              </a:rPr>
              <a:t>conda</a:t>
            </a:r>
            <a:r>
              <a:rPr kumimoji="1" lang="en-US" altLang="zh-TW" sz="240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微軟正黑體" panose="020B0604030504040204" pitchFamily="34" charset="-120"/>
                <a:cs typeface="Heiti TC Light"/>
              </a:rPr>
              <a:t> activate </a:t>
            </a:r>
            <a:r>
              <a:rPr kumimoji="1" lang="en-US" altLang="zh-TW" sz="2400" dirty="0" err="1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微軟正黑體" panose="020B0604030504040204" pitchFamily="34" charset="-120"/>
                <a:cs typeface="Heiti TC Light"/>
              </a:rPr>
              <a:t>linebot</a:t>
            </a:r>
            <a:endParaRPr kumimoji="1" lang="en-US" altLang="zh-TW" sz="2400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ea typeface="微軟正黑體" panose="020B0604030504040204" pitchFamily="34" charset="-120"/>
              <a:cs typeface="Heiti TC Light"/>
            </a:endParaRPr>
          </a:p>
          <a:p>
            <a:r>
              <a:rPr kumimoji="1" lang="en-US" altLang="zh-TW" sz="2400" dirty="0" err="1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微軟正黑體" panose="020B0604030504040204" pitchFamily="34" charset="-120"/>
                <a:cs typeface="Heiti TC Light"/>
              </a:rPr>
              <a:t>conda</a:t>
            </a:r>
            <a:r>
              <a:rPr kumimoji="1" lang="en-US" altLang="zh-TW" sz="240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微軟正黑體" panose="020B0604030504040204" pitchFamily="34" charset="-120"/>
                <a:cs typeface="Heiti TC Light"/>
              </a:rPr>
              <a:t> env config vars set &lt;</a:t>
            </a:r>
            <a:r>
              <a:rPr kumimoji="1" lang="zh-TW" altLang="en-US" sz="240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微軟正黑體" panose="020B0604030504040204" pitchFamily="34" charset="-120"/>
                <a:cs typeface="Heiti TC Light"/>
              </a:rPr>
              <a:t>要設定的變數</a:t>
            </a:r>
            <a:r>
              <a:rPr kumimoji="1" lang="en-US" altLang="zh-TW" sz="240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微軟正黑體" panose="020B0604030504040204" pitchFamily="34" charset="-120"/>
                <a:cs typeface="Heiti TC Light"/>
              </a:rPr>
              <a:t>&gt;=&lt;</a:t>
            </a:r>
            <a:r>
              <a:rPr kumimoji="1" lang="zh-TW" altLang="en-US" sz="240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微軟正黑體" panose="020B0604030504040204" pitchFamily="34" charset="-120"/>
                <a:cs typeface="Heiti TC Light"/>
              </a:rPr>
              <a:t>你的金鑰</a:t>
            </a:r>
            <a:r>
              <a:rPr kumimoji="1" lang="en-US" altLang="zh-TW" sz="240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微軟正黑體" panose="020B0604030504040204" pitchFamily="34" charset="-120"/>
                <a:cs typeface="Heiti TC Light"/>
              </a:rPr>
              <a:t>&gt;</a:t>
            </a:r>
          </a:p>
        </p:txBody>
      </p:sp>
      <p:sp>
        <p:nvSpPr>
          <p:cNvPr id="2" name="文字版面配置區 2">
            <a:extLst>
              <a:ext uri="{FF2B5EF4-FFF2-40B4-BE49-F238E27FC236}">
                <a16:creationId xmlns:a16="http://schemas.microsoft.com/office/drawing/2014/main" id="{DB2FAA46-9B2A-DC8E-8996-377E71D9CC5C}"/>
              </a:ext>
            </a:extLst>
          </p:cNvPr>
          <p:cNvSpPr txBox="1">
            <a:spLocks/>
          </p:cNvSpPr>
          <p:nvPr/>
        </p:nvSpPr>
        <p:spPr>
          <a:xfrm>
            <a:off x="843516" y="251778"/>
            <a:ext cx="8086081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0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設定</a:t>
            </a:r>
            <a:r>
              <a:rPr lang="en-US" altLang="zh-TW" sz="40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LINE Channel Access Token</a:t>
            </a:r>
            <a:endParaRPr lang="zh-TW" altLang="en-US" sz="4000" b="1" kern="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060C6A7-FB20-8F8D-490E-32323B4ABD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466" y="2643105"/>
            <a:ext cx="8763611" cy="3530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163176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2">
            <a:extLst>
              <a:ext uri="{FF2B5EF4-FFF2-40B4-BE49-F238E27FC236}">
                <a16:creationId xmlns:a16="http://schemas.microsoft.com/office/drawing/2014/main" id="{DB2FAA46-9B2A-DC8E-8996-377E71D9CC5C}"/>
              </a:ext>
            </a:extLst>
          </p:cNvPr>
          <p:cNvSpPr txBox="1">
            <a:spLocks/>
          </p:cNvSpPr>
          <p:nvPr/>
        </p:nvSpPr>
        <p:spPr>
          <a:xfrm>
            <a:off x="1827994" y="188728"/>
            <a:ext cx="5488011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0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如果是</a:t>
            </a:r>
            <a:r>
              <a:rPr lang="en-US" altLang="zh-TW" sz="40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Google </a:t>
            </a:r>
            <a:r>
              <a:rPr lang="en-US" altLang="zh-TW" sz="4000" b="1" kern="0" dirty="0" err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Colab</a:t>
            </a:r>
            <a:endParaRPr lang="zh-TW" altLang="en-US" sz="4000" b="1" kern="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360359E3-2068-957A-287D-F39262BB21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29" y="1759698"/>
            <a:ext cx="8503942" cy="4260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48238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2">
            <a:extLst>
              <a:ext uri="{FF2B5EF4-FFF2-40B4-BE49-F238E27FC236}">
                <a16:creationId xmlns:a16="http://schemas.microsoft.com/office/drawing/2014/main" id="{DB2FAA46-9B2A-DC8E-8996-377E71D9CC5C}"/>
              </a:ext>
            </a:extLst>
          </p:cNvPr>
          <p:cNvSpPr txBox="1">
            <a:spLocks/>
          </p:cNvSpPr>
          <p:nvPr/>
        </p:nvSpPr>
        <p:spPr>
          <a:xfrm>
            <a:off x="1827994" y="188728"/>
            <a:ext cx="5488011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0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如果是</a:t>
            </a:r>
            <a:r>
              <a:rPr lang="en-US" altLang="zh-TW" sz="40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Google </a:t>
            </a:r>
            <a:r>
              <a:rPr lang="en-US" altLang="zh-TW" sz="4000" b="1" kern="0" dirty="0" err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Colab</a:t>
            </a:r>
            <a:endParaRPr lang="zh-TW" altLang="en-US" sz="4000" b="1" kern="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3D65C32-6021-B7BC-1CE3-88652EAA79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417" y="1350325"/>
            <a:ext cx="7862455" cy="5318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663404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2">
            <a:extLst>
              <a:ext uri="{FF2B5EF4-FFF2-40B4-BE49-F238E27FC236}">
                <a16:creationId xmlns:a16="http://schemas.microsoft.com/office/drawing/2014/main" id="{DB2FAA46-9B2A-DC8E-8996-377E71D9CC5C}"/>
              </a:ext>
            </a:extLst>
          </p:cNvPr>
          <p:cNvSpPr txBox="1">
            <a:spLocks/>
          </p:cNvSpPr>
          <p:nvPr/>
        </p:nvSpPr>
        <p:spPr>
          <a:xfrm>
            <a:off x="1827994" y="188728"/>
            <a:ext cx="5488011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0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如果是</a:t>
            </a:r>
            <a:r>
              <a:rPr lang="en-US" altLang="zh-TW" sz="40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Google </a:t>
            </a:r>
            <a:r>
              <a:rPr lang="en-US" altLang="zh-TW" sz="4000" b="1" kern="0" dirty="0" err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Colab</a:t>
            </a:r>
            <a:endParaRPr lang="zh-TW" altLang="en-US" sz="4000" b="1" kern="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4D56CD6-27D1-281B-E67C-9A7DB94B92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876" y="1882919"/>
            <a:ext cx="7186139" cy="3111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561646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34697" y="1774132"/>
            <a:ext cx="807720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將本機對應到一個網路主機上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利用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tunnel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通道的方法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通常將本機的某個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port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對應到某一個固定網址的主機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在本機該</a:t>
            </a:r>
            <a:r>
              <a:rPr kumimoji="1" lang="en-US" altLang="zh-TW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port</a:t>
            </a: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上運行的服務，也可以用固定網址來存取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r>
              <a:rPr kumimoji="1" lang="zh-TW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Heiti TC Light"/>
              </a:rPr>
              <a:t>等於將本機開放到網路上供公眾使用</a:t>
            </a: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  <a:p>
            <a:pPr marL="514338" indent="-514338">
              <a:buFont typeface="Arial" panose="020B0604020202020204" pitchFamily="34" charset="0"/>
              <a:buChar char="•"/>
            </a:pPr>
            <a:endParaRPr kumimoji="1" lang="en-US" altLang="zh-TW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Heiti TC Light"/>
            </a:endParaRPr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2223082" y="355134"/>
            <a:ext cx="4697835" cy="990600"/>
          </a:xfrm>
          <a:prstGeom prst="rect">
            <a:avLst/>
          </a:prstGeom>
        </p:spPr>
        <p:txBody>
          <a:bodyPr tIns="91440" bIns="91440" anchor="b" anchorCtr="0">
            <a:no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48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什麼是</a:t>
            </a:r>
            <a:r>
              <a:rPr lang="en-US" altLang="zh-TW" sz="4800" b="1" kern="0" dirty="0" err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ngrok</a:t>
            </a:r>
            <a:endParaRPr lang="zh-TW" altLang="en-US" sz="4800" b="1" kern="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661279125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ngrok 架構簡圖">
            <a:extLst>
              <a:ext uri="{FF2B5EF4-FFF2-40B4-BE49-F238E27FC236}">
                <a16:creationId xmlns:a16="http://schemas.microsoft.com/office/drawing/2014/main" id="{6CF96735-3F79-00AF-F8E1-E011FAA7E1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337" y="1152915"/>
            <a:ext cx="8573549" cy="4838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8D92E50B-F82E-42E9-EA42-D1E6B32D9A1E}"/>
              </a:ext>
            </a:extLst>
          </p:cNvPr>
          <p:cNvSpPr/>
          <p:nvPr/>
        </p:nvSpPr>
        <p:spPr>
          <a:xfrm>
            <a:off x="419449" y="1266737"/>
            <a:ext cx="8296711" cy="3179427"/>
          </a:xfrm>
          <a:prstGeom prst="rect">
            <a:avLst/>
          </a:prstGeom>
          <a:solidFill>
            <a:srgbClr val="F0F4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B3E5899D-2F27-235D-121E-5BECE5DD9D88}"/>
              </a:ext>
            </a:extLst>
          </p:cNvPr>
          <p:cNvSpPr/>
          <p:nvPr/>
        </p:nvSpPr>
        <p:spPr>
          <a:xfrm>
            <a:off x="2231471" y="3344281"/>
            <a:ext cx="6560191" cy="2431409"/>
          </a:xfrm>
          <a:prstGeom prst="rect">
            <a:avLst/>
          </a:prstGeom>
          <a:solidFill>
            <a:srgbClr val="F0F4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A4BB831-9B17-4D88-C384-B614B407862A}"/>
              </a:ext>
            </a:extLst>
          </p:cNvPr>
          <p:cNvSpPr/>
          <p:nvPr/>
        </p:nvSpPr>
        <p:spPr>
          <a:xfrm>
            <a:off x="1863754" y="3009560"/>
            <a:ext cx="6560191" cy="2431409"/>
          </a:xfrm>
          <a:prstGeom prst="rect">
            <a:avLst/>
          </a:prstGeom>
          <a:solidFill>
            <a:srgbClr val="F0F4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6325897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ngrok 架構簡圖">
            <a:extLst>
              <a:ext uri="{FF2B5EF4-FFF2-40B4-BE49-F238E27FC236}">
                <a16:creationId xmlns:a16="http://schemas.microsoft.com/office/drawing/2014/main" id="{6CF96735-3F79-00AF-F8E1-E011FAA7E1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337" y="1152915"/>
            <a:ext cx="8573549" cy="4838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8D92E50B-F82E-42E9-EA42-D1E6B32D9A1E}"/>
              </a:ext>
            </a:extLst>
          </p:cNvPr>
          <p:cNvSpPr/>
          <p:nvPr/>
        </p:nvSpPr>
        <p:spPr>
          <a:xfrm>
            <a:off x="2223083" y="1266737"/>
            <a:ext cx="6493077" cy="3179427"/>
          </a:xfrm>
          <a:prstGeom prst="rect">
            <a:avLst/>
          </a:prstGeom>
          <a:solidFill>
            <a:srgbClr val="F0F4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C7FCB4B-47DE-96DD-91F1-A883D825033A}"/>
              </a:ext>
            </a:extLst>
          </p:cNvPr>
          <p:cNvSpPr/>
          <p:nvPr/>
        </p:nvSpPr>
        <p:spPr>
          <a:xfrm>
            <a:off x="2327946" y="2660707"/>
            <a:ext cx="6493077" cy="3179427"/>
          </a:xfrm>
          <a:prstGeom prst="rect">
            <a:avLst/>
          </a:prstGeom>
          <a:solidFill>
            <a:srgbClr val="F0F4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928D937-4A86-14D6-E9B1-DBDA622FED2D}"/>
              </a:ext>
            </a:extLst>
          </p:cNvPr>
          <p:cNvSpPr/>
          <p:nvPr/>
        </p:nvSpPr>
        <p:spPr>
          <a:xfrm>
            <a:off x="1879134" y="4186107"/>
            <a:ext cx="3998751" cy="1110141"/>
          </a:xfrm>
          <a:prstGeom prst="rect">
            <a:avLst/>
          </a:prstGeom>
          <a:solidFill>
            <a:srgbClr val="F0F4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23524117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ngrok 架構簡圖">
            <a:extLst>
              <a:ext uri="{FF2B5EF4-FFF2-40B4-BE49-F238E27FC236}">
                <a16:creationId xmlns:a16="http://schemas.microsoft.com/office/drawing/2014/main" id="{6CF96735-3F79-00AF-F8E1-E011FAA7E1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337" y="1152915"/>
            <a:ext cx="8573549" cy="4838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8D92E50B-F82E-42E9-EA42-D1E6B32D9A1E}"/>
              </a:ext>
            </a:extLst>
          </p:cNvPr>
          <p:cNvSpPr/>
          <p:nvPr/>
        </p:nvSpPr>
        <p:spPr>
          <a:xfrm>
            <a:off x="2223083" y="1266737"/>
            <a:ext cx="6493077" cy="2750273"/>
          </a:xfrm>
          <a:prstGeom prst="rect">
            <a:avLst/>
          </a:prstGeom>
          <a:solidFill>
            <a:srgbClr val="F0F4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C7FCB4B-47DE-96DD-91F1-A883D825033A}"/>
              </a:ext>
            </a:extLst>
          </p:cNvPr>
          <p:cNvSpPr/>
          <p:nvPr/>
        </p:nvSpPr>
        <p:spPr>
          <a:xfrm>
            <a:off x="2327946" y="2660709"/>
            <a:ext cx="6463717" cy="1198228"/>
          </a:xfrm>
          <a:prstGeom prst="rect">
            <a:avLst/>
          </a:prstGeom>
          <a:solidFill>
            <a:srgbClr val="F0F4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928D937-4A86-14D6-E9B1-DBDA622FED2D}"/>
              </a:ext>
            </a:extLst>
          </p:cNvPr>
          <p:cNvSpPr/>
          <p:nvPr/>
        </p:nvSpPr>
        <p:spPr>
          <a:xfrm>
            <a:off x="3340919" y="2952656"/>
            <a:ext cx="2218885" cy="1110141"/>
          </a:xfrm>
          <a:prstGeom prst="rect">
            <a:avLst/>
          </a:prstGeom>
          <a:solidFill>
            <a:srgbClr val="F0F4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B3D8F7E1-CA0B-325E-C7F4-61B38FB934A5}"/>
              </a:ext>
            </a:extLst>
          </p:cNvPr>
          <p:cNvSpPr/>
          <p:nvPr/>
        </p:nvSpPr>
        <p:spPr>
          <a:xfrm>
            <a:off x="6602138" y="4512192"/>
            <a:ext cx="2218885" cy="1327943"/>
          </a:xfrm>
          <a:prstGeom prst="rect">
            <a:avLst/>
          </a:prstGeom>
          <a:solidFill>
            <a:srgbClr val="F0F4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DD88900-C9CE-D004-540F-13896DF2A240}"/>
              </a:ext>
            </a:extLst>
          </p:cNvPr>
          <p:cNvSpPr/>
          <p:nvPr/>
        </p:nvSpPr>
        <p:spPr>
          <a:xfrm>
            <a:off x="1883331" y="4168785"/>
            <a:ext cx="939566" cy="461939"/>
          </a:xfrm>
          <a:prstGeom prst="rect">
            <a:avLst/>
          </a:prstGeom>
          <a:solidFill>
            <a:srgbClr val="F0F4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CD9C3E9-9146-FEC0-0A36-D41BC743139A}"/>
              </a:ext>
            </a:extLst>
          </p:cNvPr>
          <p:cNvSpPr/>
          <p:nvPr/>
        </p:nvSpPr>
        <p:spPr>
          <a:xfrm>
            <a:off x="6321105" y="3435292"/>
            <a:ext cx="2218885" cy="1198228"/>
          </a:xfrm>
          <a:prstGeom prst="rect">
            <a:avLst/>
          </a:prstGeom>
          <a:solidFill>
            <a:srgbClr val="F0F4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B0375FE-F1EE-F23D-FC68-84ABD133C1AA}"/>
              </a:ext>
            </a:extLst>
          </p:cNvPr>
          <p:cNvSpPr/>
          <p:nvPr/>
        </p:nvSpPr>
        <p:spPr>
          <a:xfrm>
            <a:off x="2415334" y="3159038"/>
            <a:ext cx="890629" cy="1198228"/>
          </a:xfrm>
          <a:prstGeom prst="rect">
            <a:avLst/>
          </a:prstGeom>
          <a:solidFill>
            <a:srgbClr val="F0F4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02370766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ngrok 架構簡圖">
            <a:extLst>
              <a:ext uri="{FF2B5EF4-FFF2-40B4-BE49-F238E27FC236}">
                <a16:creationId xmlns:a16="http://schemas.microsoft.com/office/drawing/2014/main" id="{6CF96735-3F79-00AF-F8E1-E011FAA7E1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337" y="1152915"/>
            <a:ext cx="8573549" cy="4838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8D92E50B-F82E-42E9-EA42-D1E6B32D9A1E}"/>
              </a:ext>
            </a:extLst>
          </p:cNvPr>
          <p:cNvSpPr/>
          <p:nvPr/>
        </p:nvSpPr>
        <p:spPr>
          <a:xfrm>
            <a:off x="2223083" y="1266737"/>
            <a:ext cx="6493077" cy="2750273"/>
          </a:xfrm>
          <a:prstGeom prst="rect">
            <a:avLst/>
          </a:prstGeom>
          <a:solidFill>
            <a:srgbClr val="F0F4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C7FCB4B-47DE-96DD-91F1-A883D825033A}"/>
              </a:ext>
            </a:extLst>
          </p:cNvPr>
          <p:cNvSpPr/>
          <p:nvPr/>
        </p:nvSpPr>
        <p:spPr>
          <a:xfrm>
            <a:off x="2327946" y="2660709"/>
            <a:ext cx="6463717" cy="1198228"/>
          </a:xfrm>
          <a:prstGeom prst="rect">
            <a:avLst/>
          </a:prstGeom>
          <a:solidFill>
            <a:srgbClr val="F0F4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928D937-4A86-14D6-E9B1-DBDA622FED2D}"/>
              </a:ext>
            </a:extLst>
          </p:cNvPr>
          <p:cNvSpPr/>
          <p:nvPr/>
        </p:nvSpPr>
        <p:spPr>
          <a:xfrm>
            <a:off x="3340919" y="2952656"/>
            <a:ext cx="2218885" cy="1110141"/>
          </a:xfrm>
          <a:prstGeom prst="rect">
            <a:avLst/>
          </a:prstGeom>
          <a:solidFill>
            <a:srgbClr val="F0F4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DD88900-C9CE-D004-540F-13896DF2A240}"/>
              </a:ext>
            </a:extLst>
          </p:cNvPr>
          <p:cNvSpPr/>
          <p:nvPr/>
        </p:nvSpPr>
        <p:spPr>
          <a:xfrm>
            <a:off x="1883331" y="4168785"/>
            <a:ext cx="939566" cy="461939"/>
          </a:xfrm>
          <a:prstGeom prst="rect">
            <a:avLst/>
          </a:prstGeom>
          <a:solidFill>
            <a:srgbClr val="F0F4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CD9C3E9-9146-FEC0-0A36-D41BC743139A}"/>
              </a:ext>
            </a:extLst>
          </p:cNvPr>
          <p:cNvSpPr/>
          <p:nvPr/>
        </p:nvSpPr>
        <p:spPr>
          <a:xfrm>
            <a:off x="6253993" y="3306312"/>
            <a:ext cx="2218885" cy="1198228"/>
          </a:xfrm>
          <a:prstGeom prst="rect">
            <a:avLst/>
          </a:prstGeom>
          <a:solidFill>
            <a:srgbClr val="F0F4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B0375FE-F1EE-F23D-FC68-84ABD133C1AA}"/>
              </a:ext>
            </a:extLst>
          </p:cNvPr>
          <p:cNvSpPr/>
          <p:nvPr/>
        </p:nvSpPr>
        <p:spPr>
          <a:xfrm>
            <a:off x="2415334" y="3159038"/>
            <a:ext cx="890629" cy="1198228"/>
          </a:xfrm>
          <a:prstGeom prst="rect">
            <a:avLst/>
          </a:prstGeom>
          <a:solidFill>
            <a:srgbClr val="F0F4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03789034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ngrok 架構簡圖">
            <a:extLst>
              <a:ext uri="{FF2B5EF4-FFF2-40B4-BE49-F238E27FC236}">
                <a16:creationId xmlns:a16="http://schemas.microsoft.com/office/drawing/2014/main" id="{6CF96735-3F79-00AF-F8E1-E011FAA7E1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225" y="1127748"/>
            <a:ext cx="8573549" cy="4838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6DD88900-C9CE-D004-540F-13896DF2A240}"/>
              </a:ext>
            </a:extLst>
          </p:cNvPr>
          <p:cNvSpPr/>
          <p:nvPr/>
        </p:nvSpPr>
        <p:spPr>
          <a:xfrm>
            <a:off x="4882391" y="2810312"/>
            <a:ext cx="1090569" cy="1233181"/>
          </a:xfrm>
          <a:prstGeom prst="rect">
            <a:avLst/>
          </a:prstGeom>
          <a:solidFill>
            <a:srgbClr val="F0F4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243080A9-BD26-EE2A-2744-C5AF23A3A5E1}"/>
              </a:ext>
            </a:extLst>
          </p:cNvPr>
          <p:cNvSpPr/>
          <p:nvPr/>
        </p:nvSpPr>
        <p:spPr>
          <a:xfrm>
            <a:off x="1803633" y="4723001"/>
            <a:ext cx="2148979" cy="511729"/>
          </a:xfrm>
          <a:prstGeom prst="rect">
            <a:avLst/>
          </a:prstGeom>
          <a:solidFill>
            <a:srgbClr val="F0F4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31287448"/>
      </p:ext>
    </p:extLst>
  </p:cSld>
  <p:clrMapOvr>
    <a:masterClrMapping/>
  </p:clrMapOvr>
  <p:transition>
    <p:fade/>
  </p:transition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古典相簿">
  <a:themeElements>
    <a:clrScheme name="Technic">
      <a:dk1>
        <a:sysClr val="windowText" lastClr="000000"/>
      </a:dk1>
      <a:lt1>
        <a:sysClr val="window" lastClr="FFFFFF"/>
      </a:lt1>
      <a:dk2>
        <a:srgbClr val="3B3B3B"/>
      </a:dk2>
      <a:lt2>
        <a:srgbClr val="D4D2D0"/>
      </a:lt2>
      <a:accent1>
        <a:srgbClr val="6EA0B0"/>
      </a:accent1>
      <a:accent2>
        <a:srgbClr val="CCAF0A"/>
      </a:accent2>
      <a:accent3>
        <a:srgbClr val="8D89A4"/>
      </a:accent3>
      <a:accent4>
        <a:srgbClr val="748560"/>
      </a:accent4>
      <a:accent5>
        <a:srgbClr val="9E9273"/>
      </a:accent5>
      <a:accent6>
        <a:srgbClr val="7E848D"/>
      </a:accent6>
      <a:hlink>
        <a:srgbClr val="00C8C3"/>
      </a:hlink>
      <a:folHlink>
        <a:srgbClr val="A116E0"/>
      </a:folHlink>
    </a:clrScheme>
    <a:fontScheme name="Oriel">
      <a:majorFont>
        <a:latin typeface="Century Schoolbook"/>
        <a:ea typeface=""/>
        <a:cs typeface=""/>
        <a:font script="Jpan" typeface="ＭＳ Ｐ明朝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entury Schoolbook"/>
        <a:ea typeface=""/>
        <a:cs typeface=""/>
        <a:font script="Jpan" typeface="ＭＳ Ｐ明朝"/>
        <a:font script="Hang" typeface="휴먼매직체"/>
        <a:font script="Hans" typeface="宋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Trek">
      <a:fillStyleLst>
        <a:solidFill>
          <a:schemeClr val="phClr"/>
        </a:solidFill>
        <a:gradFill rotWithShape="1">
          <a:gsLst>
            <a:gs pos="0">
              <a:schemeClr val="phClr">
                <a:tint val="30000"/>
                <a:satMod val="250000"/>
              </a:schemeClr>
            </a:gs>
            <a:gs pos="72000">
              <a:schemeClr val="phClr">
                <a:tint val="75000"/>
                <a:satMod val="210000"/>
              </a:schemeClr>
            </a:gs>
            <a:gs pos="100000">
              <a:schemeClr val="phClr">
                <a:tint val="85000"/>
                <a:satMod val="21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5000"/>
                <a:shade val="85000"/>
                <a:satMod val="230000"/>
              </a:schemeClr>
            </a:gs>
            <a:gs pos="25000">
              <a:schemeClr val="phClr">
                <a:tint val="90000"/>
                <a:shade val="70000"/>
                <a:satMod val="220000"/>
              </a:schemeClr>
            </a:gs>
            <a:gs pos="50000">
              <a:schemeClr val="phClr">
                <a:tint val="90000"/>
                <a:shade val="58000"/>
                <a:satMod val="225000"/>
              </a:schemeClr>
            </a:gs>
            <a:gs pos="65000">
              <a:schemeClr val="phClr">
                <a:tint val="90000"/>
                <a:shade val="58000"/>
                <a:satMod val="225000"/>
              </a:schemeClr>
            </a:gs>
            <a:gs pos="80000">
              <a:schemeClr val="phClr">
                <a:tint val="90000"/>
                <a:shade val="69000"/>
                <a:satMod val="220000"/>
              </a:schemeClr>
            </a:gs>
            <a:gs pos="100000">
              <a:schemeClr val="phClr">
                <a:tint val="77000"/>
                <a:shade val="80000"/>
                <a:satMod val="230000"/>
              </a:schemeClr>
            </a:gs>
          </a:gsLst>
          <a:lin ang="5400000" scaled="1"/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>
            <a:bevelT w="10000" h="10000"/>
          </a:sp3d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bliqueTopLeft" fov="600000">
              <a:rot lat="0" lon="0" rev="0"/>
            </a:camera>
            <a:lightRig rig="balanced" dir="t">
              <a:rot lat="0" lon="0" rev="19200000"/>
            </a:lightRig>
          </a:scene3d>
          <a:sp3d contourW="12700" prstMaterial="matte">
            <a:bevelT w="60000" h="50800"/>
            <a:contourClr>
              <a:schemeClr val="phClr">
                <a:shade val="60000"/>
                <a:satMod val="11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70000"/>
                <a:satMod val="350000"/>
              </a:schemeClr>
            </a:gs>
          </a:gsLst>
          <a:path path="circle">
            <a:fillToRect l="51000" t="-20000" r="20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25000"/>
                <a:satMod val="350000"/>
              </a:schemeClr>
              <a:schemeClr val="phClr">
                <a:tint val="83000"/>
                <a:satMod val="115000"/>
              </a:schemeClr>
            </a:duotone>
          </a:blip>
          <a:tile tx="0" ty="0" sx="120000" sy="120000" flip="xy" algn="t"/>
        </a:blip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2595</TotalTime>
  <Words>362</Words>
  <Application>Microsoft Office PowerPoint</Application>
  <PresentationFormat>如螢幕大小 (4:3)</PresentationFormat>
  <Paragraphs>64</Paragraphs>
  <Slides>36</Slides>
  <Notes>7</Notes>
  <HiddenSlides>0</HiddenSlides>
  <MMClips>4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36</vt:i4>
      </vt:variant>
    </vt:vector>
  </HeadingPairs>
  <TitlesOfParts>
    <vt:vector size="45" baseType="lpstr">
      <vt:lpstr>微軟正黑體</vt:lpstr>
      <vt:lpstr>新細明體</vt:lpstr>
      <vt:lpstr>Arial</vt:lpstr>
      <vt:lpstr>Calibri</vt:lpstr>
      <vt:lpstr>Calibri Light</vt:lpstr>
      <vt:lpstr>Century Schoolbook</vt:lpstr>
      <vt:lpstr>Consolas</vt:lpstr>
      <vt:lpstr>Office 佈景主題</vt:lpstr>
      <vt:lpstr>古典相簿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joshhu</dc:creator>
  <cp:lastModifiedBy>joshhu</cp:lastModifiedBy>
  <cp:revision>93</cp:revision>
  <dcterms:created xsi:type="dcterms:W3CDTF">2024-05-09T05:53:07Z</dcterms:created>
  <dcterms:modified xsi:type="dcterms:W3CDTF">2024-05-12T17:18:46Z</dcterms:modified>
</cp:coreProperties>
</file>